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media/media1.gif" ContentType="video/unknown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3"/>
  </p:notesMasterIdLst>
  <p:handoutMasterIdLst>
    <p:handoutMasterId r:id="rId44"/>
  </p:handoutMasterIdLst>
  <p:sldIdLst>
    <p:sldId id="256" r:id="rId2"/>
    <p:sldId id="257" r:id="rId3"/>
    <p:sldId id="309" r:id="rId4"/>
    <p:sldId id="270" r:id="rId5"/>
    <p:sldId id="306" r:id="rId6"/>
    <p:sldId id="262" r:id="rId7"/>
    <p:sldId id="291" r:id="rId8"/>
    <p:sldId id="271" r:id="rId9"/>
    <p:sldId id="272" r:id="rId10"/>
    <p:sldId id="303" r:id="rId11"/>
    <p:sldId id="301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275" r:id="rId20"/>
    <p:sldId id="276" r:id="rId21"/>
    <p:sldId id="307" r:id="rId22"/>
    <p:sldId id="289" r:id="rId23"/>
    <p:sldId id="284" r:id="rId24"/>
    <p:sldId id="280" r:id="rId25"/>
    <p:sldId id="304" r:id="rId26"/>
    <p:sldId id="300" r:id="rId27"/>
    <p:sldId id="285" r:id="rId28"/>
    <p:sldId id="278" r:id="rId29"/>
    <p:sldId id="305" r:id="rId30"/>
    <p:sldId id="290" r:id="rId31"/>
    <p:sldId id="292" r:id="rId32"/>
    <p:sldId id="286" r:id="rId33"/>
    <p:sldId id="282" r:id="rId34"/>
    <p:sldId id="308" r:id="rId35"/>
    <p:sldId id="283" r:id="rId36"/>
    <p:sldId id="274" r:id="rId37"/>
    <p:sldId id="287" r:id="rId38"/>
    <p:sldId id="310" r:id="rId39"/>
    <p:sldId id="311" r:id="rId40"/>
    <p:sldId id="302" r:id="rId41"/>
    <p:sldId id="288" r:id="rId4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D96C"/>
    <a:srgbClr val="74D39D"/>
    <a:srgbClr val="ACDDF8"/>
    <a:srgbClr val="57BCE5"/>
    <a:srgbClr val="6BB8DD"/>
    <a:srgbClr val="6DBADE"/>
    <a:srgbClr val="80C2E3"/>
    <a:srgbClr val="C3E9FF"/>
    <a:srgbClr val="C9E8FA"/>
    <a:srgbClr val="A2D8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74" autoAdjust="0"/>
    <p:restoredTop sz="94599" autoAdjust="0"/>
  </p:normalViewPr>
  <p:slideViewPr>
    <p:cSldViewPr>
      <p:cViewPr varScale="1">
        <p:scale>
          <a:sx n="74" d="100"/>
          <a:sy n="74" d="100"/>
        </p:scale>
        <p:origin x="678" y="7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E5EC5A-BC2C-4D8C-843B-59C90C6FA10F}" type="doc">
      <dgm:prSet loTypeId="urn:microsoft.com/office/officeart/2005/8/layout/process2" loCatId="process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BD1D1FAD-DB5D-4445-850E-18DF9B3F0082}">
      <dgm:prSet phldrT="[Text]" custT="1"/>
      <dgm:spPr/>
      <dgm:t>
        <a:bodyPr/>
        <a:lstStyle/>
        <a:p>
          <a:r>
            <a:rPr lang="en-IN" sz="1200" dirty="0" smtClean="0"/>
            <a:t>START</a:t>
          </a:r>
          <a:endParaRPr lang="en-IN" sz="1200" dirty="0"/>
        </a:p>
      </dgm:t>
    </dgm:pt>
    <dgm:pt modelId="{A7ACC658-6EFF-438D-8A45-808B912B30C8}" type="parTrans" cxnId="{895EA1FB-F134-4ACA-B18D-4D022DFEDD82}">
      <dgm:prSet/>
      <dgm:spPr/>
      <dgm:t>
        <a:bodyPr/>
        <a:lstStyle/>
        <a:p>
          <a:endParaRPr lang="en-IN"/>
        </a:p>
      </dgm:t>
    </dgm:pt>
    <dgm:pt modelId="{FBB53E14-ED17-4AD9-A83D-9DC2FBAB3943}" type="sibTrans" cxnId="{895EA1FB-F134-4ACA-B18D-4D022DFEDD82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7F676382-3DD8-4F62-BC05-6EFD0D1E26CB}">
      <dgm:prSet phldrT="[Text]" custT="1"/>
      <dgm:spPr/>
      <dgm:t>
        <a:bodyPr/>
        <a:lstStyle/>
        <a:p>
          <a:r>
            <a:rPr lang="en-IN" sz="1200" dirty="0" smtClean="0"/>
            <a:t>ACTIVATE</a:t>
          </a:r>
        </a:p>
        <a:p>
          <a:r>
            <a:rPr lang="en-IN" sz="1200" dirty="0" smtClean="0"/>
            <a:t>Ultrasonic Detector</a:t>
          </a:r>
        </a:p>
      </dgm:t>
    </dgm:pt>
    <dgm:pt modelId="{2B142C78-1D60-419C-B14C-7D57CDF6894E}" type="parTrans" cxnId="{7210677E-9087-4776-980A-6AB7207F0F09}">
      <dgm:prSet/>
      <dgm:spPr/>
      <dgm:t>
        <a:bodyPr/>
        <a:lstStyle/>
        <a:p>
          <a:endParaRPr lang="en-IN"/>
        </a:p>
      </dgm:t>
    </dgm:pt>
    <dgm:pt modelId="{8AB4D877-1D9E-48CC-A35A-CF627E70060B}" type="sibTrans" cxnId="{7210677E-9087-4776-980A-6AB7207F0F09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50C565A7-E35C-4A52-813C-F4A820C017CD}">
      <dgm:prSet phldrT="[Text]" custT="1"/>
      <dgm:spPr/>
      <dgm:t>
        <a:bodyPr/>
        <a:lstStyle/>
        <a:p>
          <a:r>
            <a:rPr lang="en-IN" sz="1200" dirty="0" smtClean="0"/>
            <a:t>Checks pressure of XXXMhz frequency  around 5m radius</a:t>
          </a:r>
          <a:endParaRPr lang="en-IN" sz="1200" dirty="0"/>
        </a:p>
      </dgm:t>
    </dgm:pt>
    <dgm:pt modelId="{60779B21-7A0D-48CD-AAD1-2A566CEDCA43}" type="parTrans" cxnId="{D0966761-31CE-47DD-9C30-916BDC348D36}">
      <dgm:prSet/>
      <dgm:spPr/>
      <dgm:t>
        <a:bodyPr/>
        <a:lstStyle/>
        <a:p>
          <a:endParaRPr lang="en-IN"/>
        </a:p>
      </dgm:t>
    </dgm:pt>
    <dgm:pt modelId="{0154439D-83C7-4210-9034-59AF4FA81218}" type="sibTrans" cxnId="{D0966761-31CE-47DD-9C30-916BDC348D36}">
      <dgm:prSet custT="1"/>
      <dgm:spPr/>
      <dgm:t>
        <a:bodyPr/>
        <a:lstStyle/>
        <a:p>
          <a:endParaRPr lang="en-IN" sz="1200" baseline="-25000" dirty="0">
            <a:solidFill>
              <a:schemeClr val="bg2"/>
            </a:solidFill>
          </a:endParaRPr>
        </a:p>
      </dgm:t>
    </dgm:pt>
    <dgm:pt modelId="{1C386688-CD94-420A-A66B-6B4B73B837D2}">
      <dgm:prSet custT="1"/>
      <dgm:spPr/>
      <dgm:t>
        <a:bodyPr/>
        <a:lstStyle/>
        <a:p>
          <a:r>
            <a:rPr lang="en-IN" sz="1200" dirty="0" smtClean="0"/>
            <a:t>Using pyttsx3 library, audio command start with four navigation command</a:t>
          </a:r>
        </a:p>
        <a:p>
          <a:r>
            <a:rPr lang="en-IN" sz="1200" dirty="0" smtClean="0"/>
            <a:t>Till it reaches 40cm is front of the code</a:t>
          </a:r>
          <a:endParaRPr lang="en-IN" sz="1200" dirty="0"/>
        </a:p>
      </dgm:t>
    </dgm:pt>
    <dgm:pt modelId="{99F7778E-3F5B-421F-BBCA-7D18D58F9FD3}" type="parTrans" cxnId="{87CB5BEB-5FF8-4391-88CD-DFB21CE9B349}">
      <dgm:prSet/>
      <dgm:spPr/>
      <dgm:t>
        <a:bodyPr/>
        <a:lstStyle/>
        <a:p>
          <a:endParaRPr lang="en-IN"/>
        </a:p>
      </dgm:t>
    </dgm:pt>
    <dgm:pt modelId="{35B6C823-A659-4027-97FD-3DDD51098896}" type="sibTrans" cxnId="{87CB5BEB-5FF8-4391-88CD-DFB21CE9B349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5DF44CFB-9380-41A4-B23E-236286C76805}">
      <dgm:prSet custT="1"/>
      <dgm:spPr/>
      <dgm:t>
        <a:bodyPr/>
        <a:lstStyle/>
        <a:p>
          <a:r>
            <a:rPr lang="en-IN" sz="1200" dirty="0" smtClean="0"/>
            <a:t>Scan the QR code to Text by pyzbar module in python</a:t>
          </a:r>
        </a:p>
      </dgm:t>
    </dgm:pt>
    <dgm:pt modelId="{1CA1579B-059E-45F8-9CFA-B4926C953EB2}" type="parTrans" cxnId="{64276788-5D60-449D-8CDE-876848631B7C}">
      <dgm:prSet/>
      <dgm:spPr/>
      <dgm:t>
        <a:bodyPr/>
        <a:lstStyle/>
        <a:p>
          <a:endParaRPr lang="en-IN"/>
        </a:p>
      </dgm:t>
    </dgm:pt>
    <dgm:pt modelId="{853FE69A-D645-4E70-A606-0D7116F53FFA}" type="sibTrans" cxnId="{64276788-5D60-449D-8CDE-876848631B7C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D467F50C-6FA4-4BA5-AFA0-86EC822E108B}">
      <dgm:prSet custT="1"/>
      <dgm:spPr/>
      <dgm:t>
        <a:bodyPr/>
        <a:lstStyle/>
        <a:p>
          <a:r>
            <a:rPr lang="en-IN" sz="1200" dirty="0" smtClean="0"/>
            <a:t>Using pyttsx 3 module, the text is changed into speech</a:t>
          </a:r>
          <a:endParaRPr lang="en-IN" sz="1200" dirty="0"/>
        </a:p>
      </dgm:t>
    </dgm:pt>
    <dgm:pt modelId="{8D9647FF-7199-47E8-A472-9190E6118CA4}" type="parTrans" cxnId="{31D38140-B27E-403C-B8C1-E09F2C4A0D5E}">
      <dgm:prSet/>
      <dgm:spPr/>
      <dgm:t>
        <a:bodyPr/>
        <a:lstStyle/>
        <a:p>
          <a:endParaRPr lang="en-IN"/>
        </a:p>
      </dgm:t>
    </dgm:pt>
    <dgm:pt modelId="{DD637B25-85C9-445A-81DC-D312766D43E2}" type="sibTrans" cxnId="{31D38140-B27E-403C-B8C1-E09F2C4A0D5E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B33FAB9F-6612-479C-AAE3-CC46EA1D004E}">
      <dgm:prSet custT="1"/>
      <dgm:spPr/>
      <dgm:t>
        <a:bodyPr/>
        <a:lstStyle/>
        <a:p>
          <a:r>
            <a:rPr lang="en-IN" sz="1200" dirty="0" smtClean="0"/>
            <a:t>WAIT FOR 2 SECONDS</a:t>
          </a:r>
          <a:endParaRPr lang="en-IN" sz="1200" dirty="0"/>
        </a:p>
      </dgm:t>
    </dgm:pt>
    <dgm:pt modelId="{7B4BFBEE-54EE-4BB0-8A70-30FAB13D95EC}" type="parTrans" cxnId="{68AADFF3-2ADA-48BE-8A19-CF98C089C324}">
      <dgm:prSet/>
      <dgm:spPr/>
      <dgm:t>
        <a:bodyPr/>
        <a:lstStyle/>
        <a:p>
          <a:endParaRPr lang="en-IN"/>
        </a:p>
      </dgm:t>
    </dgm:pt>
    <dgm:pt modelId="{42D9FC19-AADA-4873-B58D-B26D40903841}" type="sibTrans" cxnId="{68AADFF3-2ADA-48BE-8A19-CF98C089C324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E4012775-F165-4ACC-A724-CE3E533776E4}">
      <dgm:prSet custT="1"/>
      <dgm:spPr/>
      <dgm:t>
        <a:bodyPr/>
        <a:lstStyle/>
        <a:p>
          <a:r>
            <a:rPr lang="en-IN" sz="1200" dirty="0" smtClean="0"/>
            <a:t>If POWER BUTTON PRESSED</a:t>
          </a:r>
          <a:endParaRPr lang="en-IN" sz="1200" dirty="0"/>
        </a:p>
      </dgm:t>
    </dgm:pt>
    <dgm:pt modelId="{7FC0D6F2-BD55-4B52-9C7B-D10F7C9687DB}" type="parTrans" cxnId="{EFF3F976-53E0-4E10-B81D-0F98DE9D47F7}">
      <dgm:prSet/>
      <dgm:spPr/>
      <dgm:t>
        <a:bodyPr/>
        <a:lstStyle/>
        <a:p>
          <a:endParaRPr lang="en-IN"/>
        </a:p>
      </dgm:t>
    </dgm:pt>
    <dgm:pt modelId="{1F8A9C0E-3857-4852-B1E8-C1F5485B0B2B}" type="sibTrans" cxnId="{EFF3F976-53E0-4E10-B81D-0F98DE9D47F7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FA41EE48-A359-4461-AF00-159E0997D2F3}">
      <dgm:prSet custT="1"/>
      <dgm:spPr/>
      <dgm:t>
        <a:bodyPr/>
        <a:lstStyle/>
        <a:p>
          <a:r>
            <a:rPr lang="en-IN" sz="1200" dirty="0" smtClean="0"/>
            <a:t>STOP</a:t>
          </a:r>
          <a:endParaRPr lang="en-IN" sz="1200" dirty="0"/>
        </a:p>
      </dgm:t>
    </dgm:pt>
    <dgm:pt modelId="{A9E66A6F-265E-40CA-91C2-17A44704AFDE}" type="parTrans" cxnId="{D4891137-45A2-4CE4-BB1A-5BDD1EB6D471}">
      <dgm:prSet/>
      <dgm:spPr/>
      <dgm:t>
        <a:bodyPr/>
        <a:lstStyle/>
        <a:p>
          <a:endParaRPr lang="en-IN"/>
        </a:p>
      </dgm:t>
    </dgm:pt>
    <dgm:pt modelId="{C75B2DF3-F1CB-4B78-B658-668DD5C950B4}" type="sibTrans" cxnId="{D4891137-45A2-4CE4-BB1A-5BDD1EB6D471}">
      <dgm:prSet/>
      <dgm:spPr/>
      <dgm:t>
        <a:bodyPr/>
        <a:lstStyle/>
        <a:p>
          <a:endParaRPr lang="en-IN"/>
        </a:p>
      </dgm:t>
    </dgm:pt>
    <dgm:pt modelId="{C79601B7-B21F-4FFF-85C7-708AD1B2568F}" type="pres">
      <dgm:prSet presAssocID="{95E5EC5A-BC2C-4D8C-843B-59C90C6FA10F}" presName="linearFlow" presStyleCnt="0">
        <dgm:presLayoutVars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DE997677-DD8A-4B15-ABB8-A6DB3C57BD51}" type="pres">
      <dgm:prSet presAssocID="{BD1D1FAD-DB5D-4445-850E-18DF9B3F0082}" presName="node" presStyleLbl="node1" presStyleIdx="0" presStyleCnt="9" custScaleX="265987" custScaleY="431161" custLinFactX="-500000" custLinFactY="452183" custLinFactNeighborX="-551979" custLinFactNeighborY="500000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IN"/>
        </a:p>
      </dgm:t>
    </dgm:pt>
    <dgm:pt modelId="{9C43DE2C-446D-42B7-A162-5D983F11219D}" type="pres">
      <dgm:prSet presAssocID="{FBB53E14-ED17-4AD9-A83D-9DC2FBAB3943}" presName="sibTrans" presStyleLbl="sibTrans2D1" presStyleIdx="0" presStyleCnt="8" custFlipVert="1" custScaleX="101897" custScaleY="265681" custLinFactNeighborX="-649" custLinFactNeighborY="-1993"/>
      <dgm:spPr/>
      <dgm:t>
        <a:bodyPr/>
        <a:lstStyle/>
        <a:p>
          <a:endParaRPr lang="en-IN"/>
        </a:p>
      </dgm:t>
    </dgm:pt>
    <dgm:pt modelId="{242246F2-DD84-4E75-BE65-AB5E726D1B24}" type="pres">
      <dgm:prSet presAssocID="{FBB53E14-ED17-4AD9-A83D-9DC2FBAB3943}" presName="connectorText" presStyleLbl="sibTrans2D1" presStyleIdx="0" presStyleCnt="8"/>
      <dgm:spPr/>
      <dgm:t>
        <a:bodyPr/>
        <a:lstStyle/>
        <a:p>
          <a:endParaRPr lang="en-IN"/>
        </a:p>
      </dgm:t>
    </dgm:pt>
    <dgm:pt modelId="{77B6BDD9-A2E2-4CBD-AA89-38B372959612}" type="pres">
      <dgm:prSet presAssocID="{7F676382-3DD8-4F62-BC05-6EFD0D1E26CB}" presName="node" presStyleLbl="node1" presStyleIdx="1" presStyleCnt="9" custAng="0" custScaleX="435687" custScaleY="557552" custLinFactY="-24882" custLinFactNeighborX="17174" custLinFactNeighborY="-100000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IN"/>
        </a:p>
      </dgm:t>
    </dgm:pt>
    <dgm:pt modelId="{43FC72FE-D49A-4936-B534-B1DD55A038A3}" type="pres">
      <dgm:prSet presAssocID="{8AB4D877-1D9E-48CC-A35A-CF627E70060B}" presName="sibTrans" presStyleLbl="sibTrans2D1" presStyleIdx="1" presStyleCnt="8" custScaleY="224910" custLinFactNeighborX="2313" custLinFactNeighborY="40760"/>
      <dgm:spPr/>
      <dgm:t>
        <a:bodyPr/>
        <a:lstStyle/>
        <a:p>
          <a:endParaRPr lang="en-IN"/>
        </a:p>
      </dgm:t>
    </dgm:pt>
    <dgm:pt modelId="{A907D6BC-13E6-4288-90AA-15406B1FA612}" type="pres">
      <dgm:prSet presAssocID="{8AB4D877-1D9E-48CC-A35A-CF627E70060B}" presName="connectorText" presStyleLbl="sibTrans2D1" presStyleIdx="1" presStyleCnt="8"/>
      <dgm:spPr/>
      <dgm:t>
        <a:bodyPr/>
        <a:lstStyle/>
        <a:p>
          <a:endParaRPr lang="en-IN"/>
        </a:p>
      </dgm:t>
    </dgm:pt>
    <dgm:pt modelId="{76ECC368-6CEA-46A4-AD88-1BFDC10BEDB3}" type="pres">
      <dgm:prSet presAssocID="{50C565A7-E35C-4A52-813C-F4A820C017CD}" presName="node" presStyleLbl="node1" presStyleIdx="2" presStyleCnt="9" custScaleX="461504" custScaleY="650331" custLinFactX="423787" custLinFactY="-571150" custLinFactNeighborX="500000" custLinFactNeighborY="-600000">
        <dgm:presLayoutVars>
          <dgm:bulletEnabled val="1"/>
        </dgm:presLayoutVars>
      </dgm:prSet>
      <dgm:spPr>
        <a:prstGeom prst="hexagon">
          <a:avLst/>
        </a:prstGeom>
      </dgm:spPr>
      <dgm:t>
        <a:bodyPr/>
        <a:lstStyle/>
        <a:p>
          <a:endParaRPr lang="en-IN"/>
        </a:p>
      </dgm:t>
    </dgm:pt>
    <dgm:pt modelId="{34802C86-12CA-4B8E-A259-94EFABB85A8D}" type="pres">
      <dgm:prSet presAssocID="{0154439D-83C7-4210-9034-59AF4FA81218}" presName="sibTrans" presStyleLbl="sibTrans2D1" presStyleIdx="2" presStyleCnt="8" custScaleY="301224" custLinFactY="16220" custLinFactNeighborX="-396" custLinFactNeighborY="100000"/>
      <dgm:spPr/>
      <dgm:t>
        <a:bodyPr/>
        <a:lstStyle/>
        <a:p>
          <a:endParaRPr lang="en-IN"/>
        </a:p>
      </dgm:t>
    </dgm:pt>
    <dgm:pt modelId="{440AEBD9-973B-47A7-A3C3-A72972E4C657}" type="pres">
      <dgm:prSet presAssocID="{0154439D-83C7-4210-9034-59AF4FA81218}" presName="connectorText" presStyleLbl="sibTrans2D1" presStyleIdx="2" presStyleCnt="8"/>
      <dgm:spPr/>
      <dgm:t>
        <a:bodyPr/>
        <a:lstStyle/>
        <a:p>
          <a:endParaRPr lang="en-IN"/>
        </a:p>
      </dgm:t>
    </dgm:pt>
    <dgm:pt modelId="{AC549942-0FEA-4954-A420-44529EB7E9A1}" type="pres">
      <dgm:prSet presAssocID="{1C386688-CD94-420A-A66B-6B4B73B837D2}" presName="node" presStyleLbl="node1" presStyleIdx="3" presStyleCnt="9" custScaleX="467797" custScaleY="1242031" custLinFactX="433901" custLinFactY="281496" custLinFactNeighborX="500000" custLinFactNeighborY="300000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IN"/>
        </a:p>
      </dgm:t>
    </dgm:pt>
    <dgm:pt modelId="{689998B9-A13E-40B5-82AB-6F6FBA9A11BA}" type="pres">
      <dgm:prSet presAssocID="{35B6C823-A659-4027-97FD-3DDD51098896}" presName="sibTrans" presStyleLbl="sibTrans2D1" presStyleIdx="3" presStyleCnt="8" custFlipVert="1" custScaleY="240750" custLinFactNeighborX="-3122" custLinFactNeighborY="-21011"/>
      <dgm:spPr/>
      <dgm:t>
        <a:bodyPr/>
        <a:lstStyle/>
        <a:p>
          <a:endParaRPr lang="en-IN"/>
        </a:p>
      </dgm:t>
    </dgm:pt>
    <dgm:pt modelId="{3510A08A-FFF8-4B1C-BF53-170B122F86DC}" type="pres">
      <dgm:prSet presAssocID="{35B6C823-A659-4027-97FD-3DDD51098896}" presName="connectorText" presStyleLbl="sibTrans2D1" presStyleIdx="3" presStyleCnt="8"/>
      <dgm:spPr/>
      <dgm:t>
        <a:bodyPr/>
        <a:lstStyle/>
        <a:p>
          <a:endParaRPr lang="en-IN"/>
        </a:p>
      </dgm:t>
    </dgm:pt>
    <dgm:pt modelId="{7A5C82B9-270C-4897-ABFC-417E288EE3C1}" type="pres">
      <dgm:prSet presAssocID="{5DF44CFB-9380-41A4-B23E-236286C76805}" presName="node" presStyleLbl="node1" presStyleIdx="4" presStyleCnt="9" custScaleX="350249" custScaleY="769959" custLinFactY="-576782" custLinFactNeighborX="-68694" custLinFactNeighborY="-600000">
        <dgm:presLayoutVars>
          <dgm:bulletEnabled val="1"/>
        </dgm:presLayoutVars>
      </dgm:prSet>
      <dgm:spPr>
        <a:prstGeom prst="parallelogram">
          <a:avLst/>
        </a:prstGeom>
      </dgm:spPr>
      <dgm:t>
        <a:bodyPr/>
        <a:lstStyle/>
        <a:p>
          <a:endParaRPr lang="en-IN"/>
        </a:p>
      </dgm:t>
    </dgm:pt>
    <dgm:pt modelId="{3F0498A0-6E78-4A73-ACB7-3453ABC8F902}" type="pres">
      <dgm:prSet presAssocID="{853FE69A-D645-4E70-A606-0D7116F53FFA}" presName="sibTrans" presStyleLbl="sibTrans2D1" presStyleIdx="4" presStyleCnt="8" custAng="21598981" custFlipVert="0" custScaleY="251112" custLinFactNeighborX="350" custLinFactNeighborY="-19853"/>
      <dgm:spPr/>
      <dgm:t>
        <a:bodyPr/>
        <a:lstStyle/>
        <a:p>
          <a:endParaRPr lang="en-IN"/>
        </a:p>
      </dgm:t>
    </dgm:pt>
    <dgm:pt modelId="{9B6B4C69-6FE1-4879-B593-BA0A60280865}" type="pres">
      <dgm:prSet presAssocID="{853FE69A-D645-4E70-A606-0D7116F53FFA}" presName="connectorText" presStyleLbl="sibTrans2D1" presStyleIdx="4" presStyleCnt="8"/>
      <dgm:spPr/>
      <dgm:t>
        <a:bodyPr/>
        <a:lstStyle/>
        <a:p>
          <a:endParaRPr lang="en-IN"/>
        </a:p>
      </dgm:t>
    </dgm:pt>
    <dgm:pt modelId="{54D363C0-EAF5-4380-BDE7-A4FD4A66E492}" type="pres">
      <dgm:prSet presAssocID="{D467F50C-6FA4-4BA5-AFA0-86EC822E108B}" presName="node" presStyleLbl="node1" presStyleIdx="5" presStyleCnt="9" custScaleX="411076" custScaleY="897689" custLinFactX="-500000" custLinFactY="-1268128" custLinFactNeighborX="-513781" custLinFactNeighborY="-1300000">
        <dgm:presLayoutVars>
          <dgm:bulletEnabled val="1"/>
        </dgm:presLayoutVars>
      </dgm:prSet>
      <dgm:spPr>
        <a:prstGeom prst="flowChartInputOutput">
          <a:avLst/>
        </a:prstGeom>
      </dgm:spPr>
      <dgm:t>
        <a:bodyPr/>
        <a:lstStyle/>
        <a:p>
          <a:endParaRPr lang="en-IN"/>
        </a:p>
      </dgm:t>
    </dgm:pt>
    <dgm:pt modelId="{81541BBD-E950-40C5-91FD-474865005DAE}" type="pres">
      <dgm:prSet presAssocID="{DD637B25-85C9-445A-81DC-D312766D43E2}" presName="sibTrans" presStyleLbl="sibTrans2D1" presStyleIdx="5" presStyleCnt="8" custScaleY="211645" custLinFactY="-48874" custLinFactNeighborX="2463" custLinFactNeighborY="-100000"/>
      <dgm:spPr/>
      <dgm:t>
        <a:bodyPr/>
        <a:lstStyle/>
        <a:p>
          <a:endParaRPr lang="en-IN"/>
        </a:p>
      </dgm:t>
    </dgm:pt>
    <dgm:pt modelId="{44A7B310-B756-4D7B-A0A0-B6A214ED801F}" type="pres">
      <dgm:prSet presAssocID="{DD637B25-85C9-445A-81DC-D312766D43E2}" presName="connectorText" presStyleLbl="sibTrans2D1" presStyleIdx="5" presStyleCnt="8"/>
      <dgm:spPr/>
      <dgm:t>
        <a:bodyPr/>
        <a:lstStyle/>
        <a:p>
          <a:endParaRPr lang="en-IN"/>
        </a:p>
      </dgm:t>
    </dgm:pt>
    <dgm:pt modelId="{B6AB19D4-9033-4FBC-AEB7-F277FB52F70E}" type="pres">
      <dgm:prSet presAssocID="{B33FAB9F-6612-479C-AAE3-CC46EA1D004E}" presName="node" presStyleLbl="node1" presStyleIdx="6" presStyleCnt="9" custScaleX="412493" custScaleY="405794" custLinFactX="-500000" custLinFactY="193008" custLinFactNeighborX="-513167" custLinFactNeighborY="200000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IN"/>
        </a:p>
      </dgm:t>
    </dgm:pt>
    <dgm:pt modelId="{EBBC7F63-62B3-42A0-A894-97FBB0CAE5A8}" type="pres">
      <dgm:prSet presAssocID="{42D9FC19-AADA-4873-B58D-B26D40903841}" presName="sibTrans" presStyleLbl="sibTrans2D1" presStyleIdx="6" presStyleCnt="8" custFlipVert="1" custScaleY="274093" custLinFactNeighborX="4326" custLinFactNeighborY="62131"/>
      <dgm:spPr/>
      <dgm:t>
        <a:bodyPr/>
        <a:lstStyle/>
        <a:p>
          <a:endParaRPr lang="en-IN"/>
        </a:p>
      </dgm:t>
    </dgm:pt>
    <dgm:pt modelId="{CFD4271B-CBF9-4CF6-B643-3C803E1ED801}" type="pres">
      <dgm:prSet presAssocID="{42D9FC19-AADA-4873-B58D-B26D40903841}" presName="connectorText" presStyleLbl="sibTrans2D1" presStyleIdx="6" presStyleCnt="8"/>
      <dgm:spPr/>
      <dgm:t>
        <a:bodyPr/>
        <a:lstStyle/>
        <a:p>
          <a:endParaRPr lang="en-IN"/>
        </a:p>
      </dgm:t>
    </dgm:pt>
    <dgm:pt modelId="{BD0FC8D4-FC03-4F90-B20F-B62DC29F8365}" type="pres">
      <dgm:prSet presAssocID="{E4012775-F165-4ACC-A724-CE3E533776E4}" presName="node" presStyleLbl="node1" presStyleIdx="7" presStyleCnt="9" custScaleX="496300" custScaleY="516852" custLinFactY="-204797" custLinFactNeighborX="-68694" custLinFactNeighborY="-300000">
        <dgm:presLayoutVars>
          <dgm:bulletEnabled val="1"/>
        </dgm:presLayoutVars>
      </dgm:prSet>
      <dgm:spPr>
        <a:prstGeom prst="hexagon">
          <a:avLst/>
        </a:prstGeom>
      </dgm:spPr>
      <dgm:t>
        <a:bodyPr/>
        <a:lstStyle/>
        <a:p>
          <a:endParaRPr lang="en-IN"/>
        </a:p>
      </dgm:t>
    </dgm:pt>
    <dgm:pt modelId="{37796D48-1DE5-4523-BA9F-809CA1669EA9}" type="pres">
      <dgm:prSet presAssocID="{1F8A9C0E-3857-4852-B1E8-C1F5485B0B2B}" presName="sibTrans" presStyleLbl="sibTrans2D1" presStyleIdx="7" presStyleCnt="8" custFlipVert="1" custScaleY="260877" custLinFactY="2548" custLinFactNeighborX="-4051" custLinFactNeighborY="100000"/>
      <dgm:spPr/>
      <dgm:t>
        <a:bodyPr/>
        <a:lstStyle/>
        <a:p>
          <a:endParaRPr lang="en-IN"/>
        </a:p>
      </dgm:t>
    </dgm:pt>
    <dgm:pt modelId="{EDF678D5-4CCC-42D0-A32C-E120BA3B54D9}" type="pres">
      <dgm:prSet presAssocID="{1F8A9C0E-3857-4852-B1E8-C1F5485B0B2B}" presName="connectorText" presStyleLbl="sibTrans2D1" presStyleIdx="7" presStyleCnt="8"/>
      <dgm:spPr/>
      <dgm:t>
        <a:bodyPr/>
        <a:lstStyle/>
        <a:p>
          <a:endParaRPr lang="en-IN"/>
        </a:p>
      </dgm:t>
    </dgm:pt>
    <dgm:pt modelId="{076D3E1E-029D-486E-9CD8-9185817A735D}" type="pres">
      <dgm:prSet presAssocID="{FA41EE48-A359-4461-AF00-159E0997D2F3}" presName="node" presStyleLbl="node1" presStyleIdx="8" presStyleCnt="9" custScaleX="269393" custScaleY="438194" custLinFactX="447235" custLinFactY="-680780" custLinFactNeighborX="500000" custLinFactNeighborY="-700000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IN"/>
        </a:p>
      </dgm:t>
    </dgm:pt>
  </dgm:ptLst>
  <dgm:cxnLst>
    <dgm:cxn modelId="{016F3065-FE6D-48D4-8B5D-5E34F5D105B2}" type="presOf" srcId="{8AB4D877-1D9E-48CC-A35A-CF627E70060B}" destId="{A907D6BC-13E6-4288-90AA-15406B1FA612}" srcOrd="1" destOrd="0" presId="urn:microsoft.com/office/officeart/2005/8/layout/process2"/>
    <dgm:cxn modelId="{D0966761-31CE-47DD-9C30-916BDC348D36}" srcId="{95E5EC5A-BC2C-4D8C-843B-59C90C6FA10F}" destId="{50C565A7-E35C-4A52-813C-F4A820C017CD}" srcOrd="2" destOrd="0" parTransId="{60779B21-7A0D-48CD-AAD1-2A566CEDCA43}" sibTransId="{0154439D-83C7-4210-9034-59AF4FA81218}"/>
    <dgm:cxn modelId="{D4891137-45A2-4CE4-BB1A-5BDD1EB6D471}" srcId="{95E5EC5A-BC2C-4D8C-843B-59C90C6FA10F}" destId="{FA41EE48-A359-4461-AF00-159E0997D2F3}" srcOrd="8" destOrd="0" parTransId="{A9E66A6F-265E-40CA-91C2-17A44704AFDE}" sibTransId="{C75B2DF3-F1CB-4B78-B658-668DD5C950B4}"/>
    <dgm:cxn modelId="{3488D9F4-5317-4915-BC0B-D45DA6D5005F}" type="presOf" srcId="{5DF44CFB-9380-41A4-B23E-236286C76805}" destId="{7A5C82B9-270C-4897-ABFC-417E288EE3C1}" srcOrd="0" destOrd="0" presId="urn:microsoft.com/office/officeart/2005/8/layout/process2"/>
    <dgm:cxn modelId="{9384E154-50BB-44E7-865B-0A687CF71A2D}" type="presOf" srcId="{0154439D-83C7-4210-9034-59AF4FA81218}" destId="{34802C86-12CA-4B8E-A259-94EFABB85A8D}" srcOrd="0" destOrd="0" presId="urn:microsoft.com/office/officeart/2005/8/layout/process2"/>
    <dgm:cxn modelId="{B52A0187-305C-4D39-AA0F-ACF70A80C038}" type="presOf" srcId="{DD637B25-85C9-445A-81DC-D312766D43E2}" destId="{81541BBD-E950-40C5-91FD-474865005DAE}" srcOrd="0" destOrd="0" presId="urn:microsoft.com/office/officeart/2005/8/layout/process2"/>
    <dgm:cxn modelId="{05C06D8A-CCC9-4D69-A876-11016D6F6328}" type="presOf" srcId="{FA41EE48-A359-4461-AF00-159E0997D2F3}" destId="{076D3E1E-029D-486E-9CD8-9185817A735D}" srcOrd="0" destOrd="0" presId="urn:microsoft.com/office/officeart/2005/8/layout/process2"/>
    <dgm:cxn modelId="{13EB4118-8BDD-4EE7-868A-285A38A58DF4}" type="presOf" srcId="{853FE69A-D645-4E70-A606-0D7116F53FFA}" destId="{9B6B4C69-6FE1-4879-B593-BA0A60280865}" srcOrd="1" destOrd="0" presId="urn:microsoft.com/office/officeart/2005/8/layout/process2"/>
    <dgm:cxn modelId="{9F6154A4-F2BB-4D46-9B3B-F8BFB56B3D2C}" type="presOf" srcId="{1F8A9C0E-3857-4852-B1E8-C1F5485B0B2B}" destId="{EDF678D5-4CCC-42D0-A32C-E120BA3B54D9}" srcOrd="1" destOrd="0" presId="urn:microsoft.com/office/officeart/2005/8/layout/process2"/>
    <dgm:cxn modelId="{4AC74A24-DA4E-4061-9A06-D424E45AABFD}" type="presOf" srcId="{42D9FC19-AADA-4873-B58D-B26D40903841}" destId="{EBBC7F63-62B3-42A0-A894-97FBB0CAE5A8}" srcOrd="0" destOrd="0" presId="urn:microsoft.com/office/officeart/2005/8/layout/process2"/>
    <dgm:cxn modelId="{B74A6A1D-641D-492D-AAA7-1CD95413DF22}" type="presOf" srcId="{7F676382-3DD8-4F62-BC05-6EFD0D1E26CB}" destId="{77B6BDD9-A2E2-4CBD-AA89-38B372959612}" srcOrd="0" destOrd="0" presId="urn:microsoft.com/office/officeart/2005/8/layout/process2"/>
    <dgm:cxn modelId="{D9F5B2C8-8112-4695-AC12-84B3BBC3697C}" type="presOf" srcId="{1F8A9C0E-3857-4852-B1E8-C1F5485B0B2B}" destId="{37796D48-1DE5-4523-BA9F-809CA1669EA9}" srcOrd="0" destOrd="0" presId="urn:microsoft.com/office/officeart/2005/8/layout/process2"/>
    <dgm:cxn modelId="{87CB5BEB-5FF8-4391-88CD-DFB21CE9B349}" srcId="{95E5EC5A-BC2C-4D8C-843B-59C90C6FA10F}" destId="{1C386688-CD94-420A-A66B-6B4B73B837D2}" srcOrd="3" destOrd="0" parTransId="{99F7778E-3F5B-421F-BBCA-7D18D58F9FD3}" sibTransId="{35B6C823-A659-4027-97FD-3DDD51098896}"/>
    <dgm:cxn modelId="{0DC4B88E-2EA6-48A4-8EBE-512239AB025C}" type="presOf" srcId="{DD637B25-85C9-445A-81DC-D312766D43E2}" destId="{44A7B310-B756-4D7B-A0A0-B6A214ED801F}" srcOrd="1" destOrd="0" presId="urn:microsoft.com/office/officeart/2005/8/layout/process2"/>
    <dgm:cxn modelId="{FC8E2628-BD0B-42EF-A78C-5B64F300C85A}" type="presOf" srcId="{0154439D-83C7-4210-9034-59AF4FA81218}" destId="{440AEBD9-973B-47A7-A3C3-A72972E4C657}" srcOrd="1" destOrd="0" presId="urn:microsoft.com/office/officeart/2005/8/layout/process2"/>
    <dgm:cxn modelId="{31955FBB-834D-4719-8577-89E77B1A559C}" type="presOf" srcId="{95E5EC5A-BC2C-4D8C-843B-59C90C6FA10F}" destId="{C79601B7-B21F-4FFF-85C7-708AD1B2568F}" srcOrd="0" destOrd="0" presId="urn:microsoft.com/office/officeart/2005/8/layout/process2"/>
    <dgm:cxn modelId="{305CD7E4-1B48-41D3-84ED-50D94FFDC10A}" type="presOf" srcId="{50C565A7-E35C-4A52-813C-F4A820C017CD}" destId="{76ECC368-6CEA-46A4-AD88-1BFDC10BEDB3}" srcOrd="0" destOrd="0" presId="urn:microsoft.com/office/officeart/2005/8/layout/process2"/>
    <dgm:cxn modelId="{766787D7-48A0-46C3-807C-451D18A58864}" type="presOf" srcId="{BD1D1FAD-DB5D-4445-850E-18DF9B3F0082}" destId="{DE997677-DD8A-4B15-ABB8-A6DB3C57BD51}" srcOrd="0" destOrd="0" presId="urn:microsoft.com/office/officeart/2005/8/layout/process2"/>
    <dgm:cxn modelId="{11793ED8-3A7C-49CC-928D-E492E703C3F9}" type="presOf" srcId="{FBB53E14-ED17-4AD9-A83D-9DC2FBAB3943}" destId="{9C43DE2C-446D-42B7-A162-5D983F11219D}" srcOrd="0" destOrd="0" presId="urn:microsoft.com/office/officeart/2005/8/layout/process2"/>
    <dgm:cxn modelId="{68AADFF3-2ADA-48BE-8A19-CF98C089C324}" srcId="{95E5EC5A-BC2C-4D8C-843B-59C90C6FA10F}" destId="{B33FAB9F-6612-479C-AAE3-CC46EA1D004E}" srcOrd="6" destOrd="0" parTransId="{7B4BFBEE-54EE-4BB0-8A70-30FAB13D95EC}" sibTransId="{42D9FC19-AADA-4873-B58D-B26D40903841}"/>
    <dgm:cxn modelId="{64276788-5D60-449D-8CDE-876848631B7C}" srcId="{95E5EC5A-BC2C-4D8C-843B-59C90C6FA10F}" destId="{5DF44CFB-9380-41A4-B23E-236286C76805}" srcOrd="4" destOrd="0" parTransId="{1CA1579B-059E-45F8-9CFA-B4926C953EB2}" sibTransId="{853FE69A-D645-4E70-A606-0D7116F53FFA}"/>
    <dgm:cxn modelId="{28CEA67C-46F4-404D-8F08-3AA2CCDB4D1F}" type="presOf" srcId="{D467F50C-6FA4-4BA5-AFA0-86EC822E108B}" destId="{54D363C0-EAF5-4380-BDE7-A4FD4A66E492}" srcOrd="0" destOrd="0" presId="urn:microsoft.com/office/officeart/2005/8/layout/process2"/>
    <dgm:cxn modelId="{1989D82F-1D0B-47AD-A8E9-458E625EA345}" type="presOf" srcId="{B33FAB9F-6612-479C-AAE3-CC46EA1D004E}" destId="{B6AB19D4-9033-4FBC-AEB7-F277FB52F70E}" srcOrd="0" destOrd="0" presId="urn:microsoft.com/office/officeart/2005/8/layout/process2"/>
    <dgm:cxn modelId="{C7A130A1-CDEA-454B-A75F-923A61A334E4}" type="presOf" srcId="{853FE69A-D645-4E70-A606-0D7116F53FFA}" destId="{3F0498A0-6E78-4A73-ACB7-3453ABC8F902}" srcOrd="0" destOrd="0" presId="urn:microsoft.com/office/officeart/2005/8/layout/process2"/>
    <dgm:cxn modelId="{B12FF95F-DF0D-4FDE-B2B9-60027BE9C6A6}" type="presOf" srcId="{E4012775-F165-4ACC-A724-CE3E533776E4}" destId="{BD0FC8D4-FC03-4F90-B20F-B62DC29F8365}" srcOrd="0" destOrd="0" presId="urn:microsoft.com/office/officeart/2005/8/layout/process2"/>
    <dgm:cxn modelId="{E2647168-9E55-4287-90AC-E9AE9B117F7B}" type="presOf" srcId="{42D9FC19-AADA-4873-B58D-B26D40903841}" destId="{CFD4271B-CBF9-4CF6-B643-3C803E1ED801}" srcOrd="1" destOrd="0" presId="urn:microsoft.com/office/officeart/2005/8/layout/process2"/>
    <dgm:cxn modelId="{5D2E4D0F-34F4-4D16-B15C-758CC4C4D1D5}" type="presOf" srcId="{8AB4D877-1D9E-48CC-A35A-CF627E70060B}" destId="{43FC72FE-D49A-4936-B534-B1DD55A038A3}" srcOrd="0" destOrd="0" presId="urn:microsoft.com/office/officeart/2005/8/layout/process2"/>
    <dgm:cxn modelId="{B0E62DD8-8EE7-4BA5-B9D6-2C70AA598A28}" type="presOf" srcId="{1C386688-CD94-420A-A66B-6B4B73B837D2}" destId="{AC549942-0FEA-4954-A420-44529EB7E9A1}" srcOrd="0" destOrd="0" presId="urn:microsoft.com/office/officeart/2005/8/layout/process2"/>
    <dgm:cxn modelId="{7DFA7E82-87A6-422B-8749-F812A6C150FF}" type="presOf" srcId="{35B6C823-A659-4027-97FD-3DDD51098896}" destId="{3510A08A-FFF8-4B1C-BF53-170B122F86DC}" srcOrd="1" destOrd="0" presId="urn:microsoft.com/office/officeart/2005/8/layout/process2"/>
    <dgm:cxn modelId="{C5CD1E51-36F6-4A63-8284-E1286802264F}" type="presOf" srcId="{35B6C823-A659-4027-97FD-3DDD51098896}" destId="{689998B9-A13E-40B5-82AB-6F6FBA9A11BA}" srcOrd="0" destOrd="0" presId="urn:microsoft.com/office/officeart/2005/8/layout/process2"/>
    <dgm:cxn modelId="{895EA1FB-F134-4ACA-B18D-4D022DFEDD82}" srcId="{95E5EC5A-BC2C-4D8C-843B-59C90C6FA10F}" destId="{BD1D1FAD-DB5D-4445-850E-18DF9B3F0082}" srcOrd="0" destOrd="0" parTransId="{A7ACC658-6EFF-438D-8A45-808B912B30C8}" sibTransId="{FBB53E14-ED17-4AD9-A83D-9DC2FBAB3943}"/>
    <dgm:cxn modelId="{37B08B62-B5DC-429C-B8F3-A55CBBF3F35B}" type="presOf" srcId="{FBB53E14-ED17-4AD9-A83D-9DC2FBAB3943}" destId="{242246F2-DD84-4E75-BE65-AB5E726D1B24}" srcOrd="1" destOrd="0" presId="urn:microsoft.com/office/officeart/2005/8/layout/process2"/>
    <dgm:cxn modelId="{7210677E-9087-4776-980A-6AB7207F0F09}" srcId="{95E5EC5A-BC2C-4D8C-843B-59C90C6FA10F}" destId="{7F676382-3DD8-4F62-BC05-6EFD0D1E26CB}" srcOrd="1" destOrd="0" parTransId="{2B142C78-1D60-419C-B14C-7D57CDF6894E}" sibTransId="{8AB4D877-1D9E-48CC-A35A-CF627E70060B}"/>
    <dgm:cxn modelId="{31D38140-B27E-403C-B8C1-E09F2C4A0D5E}" srcId="{95E5EC5A-BC2C-4D8C-843B-59C90C6FA10F}" destId="{D467F50C-6FA4-4BA5-AFA0-86EC822E108B}" srcOrd="5" destOrd="0" parTransId="{8D9647FF-7199-47E8-A472-9190E6118CA4}" sibTransId="{DD637B25-85C9-445A-81DC-D312766D43E2}"/>
    <dgm:cxn modelId="{EFF3F976-53E0-4E10-B81D-0F98DE9D47F7}" srcId="{95E5EC5A-BC2C-4D8C-843B-59C90C6FA10F}" destId="{E4012775-F165-4ACC-A724-CE3E533776E4}" srcOrd="7" destOrd="0" parTransId="{7FC0D6F2-BD55-4B52-9C7B-D10F7C9687DB}" sibTransId="{1F8A9C0E-3857-4852-B1E8-C1F5485B0B2B}"/>
    <dgm:cxn modelId="{3F6D2D79-51D0-4E90-9C99-63F08F57CB69}" type="presParOf" srcId="{C79601B7-B21F-4FFF-85C7-708AD1B2568F}" destId="{DE997677-DD8A-4B15-ABB8-A6DB3C57BD51}" srcOrd="0" destOrd="0" presId="urn:microsoft.com/office/officeart/2005/8/layout/process2"/>
    <dgm:cxn modelId="{15AE3CB4-2141-409D-9DD9-9F3963FA0A06}" type="presParOf" srcId="{C79601B7-B21F-4FFF-85C7-708AD1B2568F}" destId="{9C43DE2C-446D-42B7-A162-5D983F11219D}" srcOrd="1" destOrd="0" presId="urn:microsoft.com/office/officeart/2005/8/layout/process2"/>
    <dgm:cxn modelId="{7D918085-A41A-4581-9092-2E46B564839A}" type="presParOf" srcId="{9C43DE2C-446D-42B7-A162-5D983F11219D}" destId="{242246F2-DD84-4E75-BE65-AB5E726D1B24}" srcOrd="0" destOrd="0" presId="urn:microsoft.com/office/officeart/2005/8/layout/process2"/>
    <dgm:cxn modelId="{85CB9D10-CBDF-40B2-BDF7-7335A002090A}" type="presParOf" srcId="{C79601B7-B21F-4FFF-85C7-708AD1B2568F}" destId="{77B6BDD9-A2E2-4CBD-AA89-38B372959612}" srcOrd="2" destOrd="0" presId="urn:microsoft.com/office/officeart/2005/8/layout/process2"/>
    <dgm:cxn modelId="{96F12382-6D28-4B3B-A9F0-6C46AF01C4A4}" type="presParOf" srcId="{C79601B7-B21F-4FFF-85C7-708AD1B2568F}" destId="{43FC72FE-D49A-4936-B534-B1DD55A038A3}" srcOrd="3" destOrd="0" presId="urn:microsoft.com/office/officeart/2005/8/layout/process2"/>
    <dgm:cxn modelId="{A8B557F5-198E-41CB-90A5-45399978B444}" type="presParOf" srcId="{43FC72FE-D49A-4936-B534-B1DD55A038A3}" destId="{A907D6BC-13E6-4288-90AA-15406B1FA612}" srcOrd="0" destOrd="0" presId="urn:microsoft.com/office/officeart/2005/8/layout/process2"/>
    <dgm:cxn modelId="{C4059DA1-DEEA-43D0-8229-13E3951A0A5F}" type="presParOf" srcId="{C79601B7-B21F-4FFF-85C7-708AD1B2568F}" destId="{76ECC368-6CEA-46A4-AD88-1BFDC10BEDB3}" srcOrd="4" destOrd="0" presId="urn:microsoft.com/office/officeart/2005/8/layout/process2"/>
    <dgm:cxn modelId="{16C4D175-CE8C-4BAE-B134-C566ECBE95E1}" type="presParOf" srcId="{C79601B7-B21F-4FFF-85C7-708AD1B2568F}" destId="{34802C86-12CA-4B8E-A259-94EFABB85A8D}" srcOrd="5" destOrd="0" presId="urn:microsoft.com/office/officeart/2005/8/layout/process2"/>
    <dgm:cxn modelId="{36CEACA8-D921-4DA9-AB5E-2DE090C53E93}" type="presParOf" srcId="{34802C86-12CA-4B8E-A259-94EFABB85A8D}" destId="{440AEBD9-973B-47A7-A3C3-A72972E4C657}" srcOrd="0" destOrd="0" presId="urn:microsoft.com/office/officeart/2005/8/layout/process2"/>
    <dgm:cxn modelId="{8702B7C9-2746-4D40-885F-6443189F8B53}" type="presParOf" srcId="{C79601B7-B21F-4FFF-85C7-708AD1B2568F}" destId="{AC549942-0FEA-4954-A420-44529EB7E9A1}" srcOrd="6" destOrd="0" presId="urn:microsoft.com/office/officeart/2005/8/layout/process2"/>
    <dgm:cxn modelId="{6AE56295-1081-43B5-9A5E-CD8EBC1471F0}" type="presParOf" srcId="{C79601B7-B21F-4FFF-85C7-708AD1B2568F}" destId="{689998B9-A13E-40B5-82AB-6F6FBA9A11BA}" srcOrd="7" destOrd="0" presId="urn:microsoft.com/office/officeart/2005/8/layout/process2"/>
    <dgm:cxn modelId="{439107D5-AD1F-4848-8449-65A221CA1E94}" type="presParOf" srcId="{689998B9-A13E-40B5-82AB-6F6FBA9A11BA}" destId="{3510A08A-FFF8-4B1C-BF53-170B122F86DC}" srcOrd="0" destOrd="0" presId="urn:microsoft.com/office/officeart/2005/8/layout/process2"/>
    <dgm:cxn modelId="{D5837B7A-BE2B-4777-9DF2-C122E94AFD80}" type="presParOf" srcId="{C79601B7-B21F-4FFF-85C7-708AD1B2568F}" destId="{7A5C82B9-270C-4897-ABFC-417E288EE3C1}" srcOrd="8" destOrd="0" presId="urn:microsoft.com/office/officeart/2005/8/layout/process2"/>
    <dgm:cxn modelId="{FE834666-5BD0-400C-B2F1-7928220A6A40}" type="presParOf" srcId="{C79601B7-B21F-4FFF-85C7-708AD1B2568F}" destId="{3F0498A0-6E78-4A73-ACB7-3453ABC8F902}" srcOrd="9" destOrd="0" presId="urn:microsoft.com/office/officeart/2005/8/layout/process2"/>
    <dgm:cxn modelId="{2E7F2B40-DBBF-408B-BD45-E782DEFE50E9}" type="presParOf" srcId="{3F0498A0-6E78-4A73-ACB7-3453ABC8F902}" destId="{9B6B4C69-6FE1-4879-B593-BA0A60280865}" srcOrd="0" destOrd="0" presId="urn:microsoft.com/office/officeart/2005/8/layout/process2"/>
    <dgm:cxn modelId="{92888A03-347F-45BF-8308-6FB96093CC87}" type="presParOf" srcId="{C79601B7-B21F-4FFF-85C7-708AD1B2568F}" destId="{54D363C0-EAF5-4380-BDE7-A4FD4A66E492}" srcOrd="10" destOrd="0" presId="urn:microsoft.com/office/officeart/2005/8/layout/process2"/>
    <dgm:cxn modelId="{5B2D0647-9808-4AA8-BAC5-6563D96CF86C}" type="presParOf" srcId="{C79601B7-B21F-4FFF-85C7-708AD1B2568F}" destId="{81541BBD-E950-40C5-91FD-474865005DAE}" srcOrd="11" destOrd="0" presId="urn:microsoft.com/office/officeart/2005/8/layout/process2"/>
    <dgm:cxn modelId="{D0580113-536F-4A10-B6E5-9AFE05754C3B}" type="presParOf" srcId="{81541BBD-E950-40C5-91FD-474865005DAE}" destId="{44A7B310-B756-4D7B-A0A0-B6A214ED801F}" srcOrd="0" destOrd="0" presId="urn:microsoft.com/office/officeart/2005/8/layout/process2"/>
    <dgm:cxn modelId="{1E9AFEF5-88ED-434A-8EFA-2CBFBB81E813}" type="presParOf" srcId="{C79601B7-B21F-4FFF-85C7-708AD1B2568F}" destId="{B6AB19D4-9033-4FBC-AEB7-F277FB52F70E}" srcOrd="12" destOrd="0" presId="urn:microsoft.com/office/officeart/2005/8/layout/process2"/>
    <dgm:cxn modelId="{A17814FB-E88E-428A-9878-72627795974A}" type="presParOf" srcId="{C79601B7-B21F-4FFF-85C7-708AD1B2568F}" destId="{EBBC7F63-62B3-42A0-A894-97FBB0CAE5A8}" srcOrd="13" destOrd="0" presId="urn:microsoft.com/office/officeart/2005/8/layout/process2"/>
    <dgm:cxn modelId="{73C98851-280B-4B9F-8D0E-8AF47FE707F8}" type="presParOf" srcId="{EBBC7F63-62B3-42A0-A894-97FBB0CAE5A8}" destId="{CFD4271B-CBF9-4CF6-B643-3C803E1ED801}" srcOrd="0" destOrd="0" presId="urn:microsoft.com/office/officeart/2005/8/layout/process2"/>
    <dgm:cxn modelId="{6EB129E2-1E7F-466F-B90E-8CA6A44E9B86}" type="presParOf" srcId="{C79601B7-B21F-4FFF-85C7-708AD1B2568F}" destId="{BD0FC8D4-FC03-4F90-B20F-B62DC29F8365}" srcOrd="14" destOrd="0" presId="urn:microsoft.com/office/officeart/2005/8/layout/process2"/>
    <dgm:cxn modelId="{0E4F6344-8716-4E73-97C6-5A63E6D735B6}" type="presParOf" srcId="{C79601B7-B21F-4FFF-85C7-708AD1B2568F}" destId="{37796D48-1DE5-4523-BA9F-809CA1669EA9}" srcOrd="15" destOrd="0" presId="urn:microsoft.com/office/officeart/2005/8/layout/process2"/>
    <dgm:cxn modelId="{92B03622-99AD-4936-9F23-14F5DD53CE9B}" type="presParOf" srcId="{37796D48-1DE5-4523-BA9F-809CA1669EA9}" destId="{EDF678D5-4CCC-42D0-A32C-E120BA3B54D9}" srcOrd="0" destOrd="0" presId="urn:microsoft.com/office/officeart/2005/8/layout/process2"/>
    <dgm:cxn modelId="{159EE6C6-7493-4D9B-9607-A0D8EB7A370B}" type="presParOf" srcId="{C79601B7-B21F-4FFF-85C7-708AD1B2568F}" destId="{076D3E1E-029D-486E-9CD8-9185817A735D}" srcOrd="1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5858A92-E25E-4390-8FF3-91B4DA3B068E}" type="doc">
      <dgm:prSet loTypeId="urn:microsoft.com/office/officeart/2005/8/layout/process1" loCatId="process" qsTypeId="urn:microsoft.com/office/officeart/2005/8/quickstyle/3d3" qsCatId="3D" csTypeId="urn:microsoft.com/office/officeart/2005/8/colors/colorful5" csCatId="colorful" phldr="1"/>
      <dgm:spPr/>
    </dgm:pt>
    <dgm:pt modelId="{FAE7D15F-5B42-4336-B1E8-413EBEA70B7A}">
      <dgm:prSet phldrT="[Text]" custT="1"/>
      <dgm:spPr/>
      <dgm:t>
        <a:bodyPr/>
        <a:lstStyle/>
        <a:p>
          <a:r>
            <a:rPr lang="en-IN" sz="1200" dirty="0" smtClean="0"/>
            <a:t>START</a:t>
          </a:r>
          <a:endParaRPr lang="en-IN" sz="1200" dirty="0"/>
        </a:p>
      </dgm:t>
    </dgm:pt>
    <dgm:pt modelId="{642C6DEF-5166-47CC-A326-85294DB37CAD}" type="parTrans" cxnId="{190BFE65-A9D8-42B0-99BA-860E0AA305C4}">
      <dgm:prSet/>
      <dgm:spPr/>
      <dgm:t>
        <a:bodyPr/>
        <a:lstStyle/>
        <a:p>
          <a:endParaRPr lang="en-IN"/>
        </a:p>
      </dgm:t>
    </dgm:pt>
    <dgm:pt modelId="{F57380B3-0919-47A8-B37E-C8CC6D9C2542}" type="sibTrans" cxnId="{190BFE65-A9D8-42B0-99BA-860E0AA305C4}">
      <dgm:prSet custT="1"/>
      <dgm:spPr/>
      <dgm:t>
        <a:bodyPr/>
        <a:lstStyle/>
        <a:p>
          <a:endParaRPr lang="en-IN" sz="1400" dirty="0">
            <a:solidFill>
              <a:schemeClr val="bg2"/>
            </a:solidFill>
          </a:endParaRPr>
        </a:p>
      </dgm:t>
    </dgm:pt>
    <dgm:pt modelId="{1C16CB33-0871-4D98-B127-6DFBD917CD39}">
      <dgm:prSet phldrT="[Text]" custT="1"/>
      <dgm:spPr/>
      <dgm:t>
        <a:bodyPr/>
        <a:lstStyle/>
        <a:p>
          <a:r>
            <a:rPr lang="en-IN" sz="1400" dirty="0" smtClean="0"/>
            <a:t>Open camera and access with open cv library module</a:t>
          </a:r>
          <a:endParaRPr lang="en-IN" sz="1400" dirty="0"/>
        </a:p>
      </dgm:t>
    </dgm:pt>
    <dgm:pt modelId="{3F82B2ED-34C3-4F0C-A7A0-973C998ECF8E}" type="parTrans" cxnId="{0A88EE94-1A0E-410C-91A3-01B6B02BC52A}">
      <dgm:prSet/>
      <dgm:spPr/>
      <dgm:t>
        <a:bodyPr/>
        <a:lstStyle/>
        <a:p>
          <a:endParaRPr lang="en-IN"/>
        </a:p>
      </dgm:t>
    </dgm:pt>
    <dgm:pt modelId="{ED3C0C61-3C14-4519-9835-1121395B1591}" type="sibTrans" cxnId="{0A88EE94-1A0E-410C-91A3-01B6B02BC52A}">
      <dgm:prSet custT="1"/>
      <dgm:spPr/>
      <dgm:t>
        <a:bodyPr/>
        <a:lstStyle/>
        <a:p>
          <a:endParaRPr lang="en-IN" sz="1400" dirty="0">
            <a:solidFill>
              <a:schemeClr val="bg2"/>
            </a:solidFill>
          </a:endParaRPr>
        </a:p>
      </dgm:t>
    </dgm:pt>
    <dgm:pt modelId="{E1D2B943-2C9D-4237-BE0A-76541E88A2AA}">
      <dgm:prSet phldrT="[Text]" custT="1"/>
      <dgm:spPr/>
      <dgm:t>
        <a:bodyPr/>
        <a:lstStyle/>
        <a:p>
          <a:r>
            <a:rPr lang="en-IN" sz="1400" dirty="0" smtClean="0"/>
            <a:t>Send each frame to neutral network</a:t>
          </a:r>
          <a:endParaRPr lang="en-IN" sz="1400" dirty="0"/>
        </a:p>
      </dgm:t>
    </dgm:pt>
    <dgm:pt modelId="{82DA7C42-3D73-4759-A2C9-E6F2E1D70EBC}" type="parTrans" cxnId="{D30D6661-FF17-4BB9-A3AF-057795F70F1D}">
      <dgm:prSet/>
      <dgm:spPr/>
      <dgm:t>
        <a:bodyPr/>
        <a:lstStyle/>
        <a:p>
          <a:endParaRPr lang="en-IN"/>
        </a:p>
      </dgm:t>
    </dgm:pt>
    <dgm:pt modelId="{20462193-C140-4776-92C8-1CD5501F80B5}" type="sibTrans" cxnId="{D30D6661-FF17-4BB9-A3AF-057795F70F1D}">
      <dgm:prSet custT="1"/>
      <dgm:spPr/>
      <dgm:t>
        <a:bodyPr/>
        <a:lstStyle/>
        <a:p>
          <a:endParaRPr lang="en-IN" sz="1400" dirty="0">
            <a:solidFill>
              <a:schemeClr val="bg2"/>
            </a:solidFill>
          </a:endParaRPr>
        </a:p>
      </dgm:t>
    </dgm:pt>
    <dgm:pt modelId="{F5DD1A53-306F-4F95-91BB-1842AD1DCF91}">
      <dgm:prSet phldrT="[Text]" custT="1"/>
      <dgm:spPr/>
      <dgm:t>
        <a:bodyPr/>
        <a:lstStyle/>
        <a:p>
          <a:r>
            <a:rPr lang="en-IN" sz="1400" dirty="0" smtClean="0"/>
            <a:t>It is normalised to 10*10 image size and colour are normalised</a:t>
          </a:r>
          <a:endParaRPr lang="en-IN" sz="1400" dirty="0"/>
        </a:p>
      </dgm:t>
    </dgm:pt>
    <dgm:pt modelId="{F858D749-1765-4981-B97B-08637753D39E}" type="parTrans" cxnId="{8F1C8653-7906-4B67-8D25-0163CF178EB9}">
      <dgm:prSet/>
      <dgm:spPr/>
      <dgm:t>
        <a:bodyPr/>
        <a:lstStyle/>
        <a:p>
          <a:endParaRPr lang="en-IN"/>
        </a:p>
      </dgm:t>
    </dgm:pt>
    <dgm:pt modelId="{B5DEC2BE-A91B-442A-9535-C4840B0B357A}" type="sibTrans" cxnId="{8F1C8653-7906-4B67-8D25-0163CF178EB9}">
      <dgm:prSet custT="1"/>
      <dgm:spPr/>
      <dgm:t>
        <a:bodyPr/>
        <a:lstStyle/>
        <a:p>
          <a:endParaRPr lang="en-IN" sz="1400" dirty="0">
            <a:solidFill>
              <a:schemeClr val="bg2"/>
            </a:solidFill>
          </a:endParaRPr>
        </a:p>
      </dgm:t>
    </dgm:pt>
    <dgm:pt modelId="{7871C91D-3405-460B-9F26-D089F822F434}">
      <dgm:prSet phldrT="[Text]" custT="1"/>
      <dgm:spPr/>
      <dgm:t>
        <a:bodyPr/>
        <a:lstStyle/>
        <a:p>
          <a:r>
            <a:rPr lang="en-IN" sz="1400" dirty="0" smtClean="0"/>
            <a:t>NEURAL NETWORK using keras</a:t>
          </a:r>
          <a:endParaRPr lang="en-IN" sz="1400" dirty="0"/>
        </a:p>
      </dgm:t>
    </dgm:pt>
    <dgm:pt modelId="{9852D767-02AD-4289-825B-46BA61FABF92}" type="parTrans" cxnId="{6BEDC274-A0FF-4118-ABC5-53F05B85BA45}">
      <dgm:prSet/>
      <dgm:spPr/>
      <dgm:t>
        <a:bodyPr/>
        <a:lstStyle/>
        <a:p>
          <a:endParaRPr lang="en-IN"/>
        </a:p>
      </dgm:t>
    </dgm:pt>
    <dgm:pt modelId="{F3CE4005-FDED-4152-AE64-5FA60DDF20D3}" type="sibTrans" cxnId="{6BEDC274-A0FF-4118-ABC5-53F05B85BA45}">
      <dgm:prSet custT="1"/>
      <dgm:spPr/>
      <dgm:t>
        <a:bodyPr/>
        <a:lstStyle/>
        <a:p>
          <a:endParaRPr lang="en-IN" sz="1400" dirty="0">
            <a:solidFill>
              <a:schemeClr val="bg2"/>
            </a:solidFill>
          </a:endParaRPr>
        </a:p>
      </dgm:t>
    </dgm:pt>
    <dgm:pt modelId="{86273C26-F19F-4BC7-AFFC-EC59E7A65C8C}">
      <dgm:prSet phldrT="[Text]" custT="1"/>
      <dgm:spPr/>
      <dgm:t>
        <a:bodyPr/>
        <a:lstStyle/>
        <a:p>
          <a:r>
            <a:rPr lang="en-IN" sz="1400" dirty="0" smtClean="0"/>
            <a:t>If Human Face Detected</a:t>
          </a:r>
          <a:endParaRPr lang="en-IN" sz="1400" dirty="0"/>
        </a:p>
      </dgm:t>
    </dgm:pt>
    <dgm:pt modelId="{C513DEA3-A00C-4761-A4B4-A9D9F142C8D3}" type="parTrans" cxnId="{BCA62D91-D69E-473E-B5CE-A37EFC121479}">
      <dgm:prSet/>
      <dgm:spPr/>
      <dgm:t>
        <a:bodyPr/>
        <a:lstStyle/>
        <a:p>
          <a:endParaRPr lang="en-IN"/>
        </a:p>
      </dgm:t>
    </dgm:pt>
    <dgm:pt modelId="{76D8AA31-6672-4759-9B3C-77875848070E}" type="sibTrans" cxnId="{BCA62D91-D69E-473E-B5CE-A37EFC121479}">
      <dgm:prSet custT="1"/>
      <dgm:spPr/>
      <dgm:t>
        <a:bodyPr/>
        <a:lstStyle/>
        <a:p>
          <a:endParaRPr lang="en-IN" sz="1400" dirty="0">
            <a:solidFill>
              <a:schemeClr val="bg2"/>
            </a:solidFill>
          </a:endParaRPr>
        </a:p>
      </dgm:t>
    </dgm:pt>
    <dgm:pt modelId="{9BE0F1BC-6DA6-4B53-B778-67982B4E789B}">
      <dgm:prSet phldrT="[Text]" custT="1"/>
      <dgm:spPr/>
      <dgm:t>
        <a:bodyPr/>
        <a:lstStyle/>
        <a:p>
          <a:r>
            <a:rPr lang="en-IN" sz="1400" dirty="0" smtClean="0"/>
            <a:t>If Wearing Mask?</a:t>
          </a:r>
          <a:endParaRPr lang="en-IN" sz="1400" dirty="0"/>
        </a:p>
      </dgm:t>
    </dgm:pt>
    <dgm:pt modelId="{922ED483-FE94-4C8E-8E5C-9D858A84F1D8}" type="parTrans" cxnId="{DF36DC1C-97DF-48BD-86AC-7009485BDAC6}">
      <dgm:prSet/>
      <dgm:spPr/>
      <dgm:t>
        <a:bodyPr/>
        <a:lstStyle/>
        <a:p>
          <a:endParaRPr lang="en-IN"/>
        </a:p>
      </dgm:t>
    </dgm:pt>
    <dgm:pt modelId="{58F2DC80-4053-4015-BC5E-08D0E2ACFF0D}" type="sibTrans" cxnId="{DF36DC1C-97DF-48BD-86AC-7009485BDAC6}">
      <dgm:prSet custT="1"/>
      <dgm:spPr/>
      <dgm:t>
        <a:bodyPr/>
        <a:lstStyle/>
        <a:p>
          <a:endParaRPr lang="en-IN" sz="1400" dirty="0">
            <a:solidFill>
              <a:schemeClr val="bg2"/>
            </a:solidFill>
          </a:endParaRPr>
        </a:p>
      </dgm:t>
    </dgm:pt>
    <dgm:pt modelId="{EED5AB57-6F7C-4403-AEE2-3E50E2968C54}">
      <dgm:prSet phldrT="[Text]" custT="1"/>
      <dgm:spPr/>
      <dgm:t>
        <a:bodyPr/>
        <a:lstStyle/>
        <a:p>
          <a:r>
            <a:rPr lang="en-IN" sz="1400" dirty="0" smtClean="0"/>
            <a:t>“Please keep distance no Mask” is dictated using pyttsx3</a:t>
          </a:r>
          <a:endParaRPr lang="en-IN" sz="1400" dirty="0"/>
        </a:p>
      </dgm:t>
    </dgm:pt>
    <dgm:pt modelId="{2A69CEE6-9864-402D-B886-29CBE7473B15}" type="parTrans" cxnId="{20A4ADA9-CB45-481B-8D45-3BBE7C2137F7}">
      <dgm:prSet/>
      <dgm:spPr/>
      <dgm:t>
        <a:bodyPr/>
        <a:lstStyle/>
        <a:p>
          <a:endParaRPr lang="en-IN"/>
        </a:p>
      </dgm:t>
    </dgm:pt>
    <dgm:pt modelId="{8A76D701-655C-45A8-8ADB-7688CD0DB9CA}" type="sibTrans" cxnId="{20A4ADA9-CB45-481B-8D45-3BBE7C2137F7}">
      <dgm:prSet custT="1"/>
      <dgm:spPr/>
      <dgm:t>
        <a:bodyPr/>
        <a:lstStyle/>
        <a:p>
          <a:endParaRPr lang="en-IN" sz="1400" dirty="0">
            <a:solidFill>
              <a:schemeClr val="bg2"/>
            </a:solidFill>
          </a:endParaRPr>
        </a:p>
      </dgm:t>
    </dgm:pt>
    <dgm:pt modelId="{BCDECAA5-89F7-42A3-9BBE-93D88688AF2D}">
      <dgm:prSet phldrT="[Text]" custT="1"/>
      <dgm:spPr/>
      <dgm:t>
        <a:bodyPr/>
        <a:lstStyle/>
        <a:p>
          <a:r>
            <a:rPr lang="en-IN" sz="1400" dirty="0" smtClean="0"/>
            <a:t>If POWER BUTTON pressed</a:t>
          </a:r>
          <a:endParaRPr lang="en-IN" sz="1400" dirty="0"/>
        </a:p>
      </dgm:t>
    </dgm:pt>
    <dgm:pt modelId="{90ECEB85-85A4-4933-B77B-2683EC0F07FF}" type="parTrans" cxnId="{43F95A14-D720-45C9-9267-1A4BAB360905}">
      <dgm:prSet/>
      <dgm:spPr/>
      <dgm:t>
        <a:bodyPr/>
        <a:lstStyle/>
        <a:p>
          <a:endParaRPr lang="en-IN"/>
        </a:p>
      </dgm:t>
    </dgm:pt>
    <dgm:pt modelId="{6129CF74-8309-4409-95C6-8B2E1E5FC8A9}" type="sibTrans" cxnId="{43F95A14-D720-45C9-9267-1A4BAB360905}">
      <dgm:prSet custT="1"/>
      <dgm:spPr/>
      <dgm:t>
        <a:bodyPr/>
        <a:lstStyle/>
        <a:p>
          <a:endParaRPr lang="en-IN" sz="1400" dirty="0">
            <a:solidFill>
              <a:schemeClr val="bg2"/>
            </a:solidFill>
          </a:endParaRPr>
        </a:p>
      </dgm:t>
    </dgm:pt>
    <dgm:pt modelId="{6669102A-708A-4EAF-82B6-3E8179393ED2}">
      <dgm:prSet phldrT="[Text]" custT="1"/>
      <dgm:spPr/>
      <dgm:t>
        <a:bodyPr/>
        <a:lstStyle/>
        <a:p>
          <a:r>
            <a:rPr lang="en-IN" sz="1200" dirty="0" smtClean="0"/>
            <a:t>STOP</a:t>
          </a:r>
          <a:endParaRPr lang="en-IN" sz="1200" dirty="0"/>
        </a:p>
      </dgm:t>
    </dgm:pt>
    <dgm:pt modelId="{22E44710-1447-4E15-BD33-4BB2AFDAC12B}" type="parTrans" cxnId="{3BC8DEF4-E287-40E5-B593-70A3F18A6B96}">
      <dgm:prSet/>
      <dgm:spPr/>
      <dgm:t>
        <a:bodyPr/>
        <a:lstStyle/>
        <a:p>
          <a:endParaRPr lang="en-IN"/>
        </a:p>
      </dgm:t>
    </dgm:pt>
    <dgm:pt modelId="{49D660EA-185E-4E77-B000-E306A49EEBF7}" type="sibTrans" cxnId="{3BC8DEF4-E287-40E5-B593-70A3F18A6B96}">
      <dgm:prSet/>
      <dgm:spPr/>
      <dgm:t>
        <a:bodyPr/>
        <a:lstStyle/>
        <a:p>
          <a:endParaRPr lang="en-IN"/>
        </a:p>
      </dgm:t>
    </dgm:pt>
    <dgm:pt modelId="{03CE760D-2932-4CA8-A7FA-785A16A82C88}" type="pres">
      <dgm:prSet presAssocID="{95858A92-E25E-4390-8FF3-91B4DA3B068E}" presName="Name0" presStyleCnt="0">
        <dgm:presLayoutVars>
          <dgm:dir/>
          <dgm:resizeHandles val="exact"/>
        </dgm:presLayoutVars>
      </dgm:prSet>
      <dgm:spPr/>
    </dgm:pt>
    <dgm:pt modelId="{44791A37-84DB-4467-8EFD-1A0A5F610397}" type="pres">
      <dgm:prSet presAssocID="{FAE7D15F-5B42-4336-B1E8-413EBEA70B7A}" presName="node" presStyleLbl="node1" presStyleIdx="0" presStyleCnt="10" custScaleX="537776" custScaleY="45550" custLinFactX="247976" custLinFactNeighborX="300000" custLinFactNeighborY="-81272">
        <dgm:presLayoutVars>
          <dgm:bulletEnabled val="1"/>
        </dgm:presLayoutVars>
      </dgm:prSet>
      <dgm:spPr>
        <a:prstGeom prst="flowChartConnector">
          <a:avLst/>
        </a:prstGeom>
      </dgm:spPr>
      <dgm:t>
        <a:bodyPr/>
        <a:lstStyle/>
        <a:p>
          <a:endParaRPr lang="en-IN"/>
        </a:p>
      </dgm:t>
    </dgm:pt>
    <dgm:pt modelId="{1F85BE5C-1E75-4E98-BB80-BBFF85D26572}" type="pres">
      <dgm:prSet presAssocID="{F57380B3-0919-47A8-B37E-C8CC6D9C2542}" presName="sibTrans" presStyleLbl="sibTrans2D1" presStyleIdx="0" presStyleCnt="9" custScaleY="373035" custLinFactNeighborX="2528" custLinFactNeighborY="-58880"/>
      <dgm:spPr/>
      <dgm:t>
        <a:bodyPr/>
        <a:lstStyle/>
        <a:p>
          <a:endParaRPr lang="en-IN"/>
        </a:p>
      </dgm:t>
    </dgm:pt>
    <dgm:pt modelId="{43B7554C-A8E9-47A7-A535-F25C6ACE8C2C}" type="pres">
      <dgm:prSet presAssocID="{F57380B3-0919-47A8-B37E-C8CC6D9C2542}" presName="connectorText" presStyleLbl="sibTrans2D1" presStyleIdx="0" presStyleCnt="9"/>
      <dgm:spPr/>
      <dgm:t>
        <a:bodyPr/>
        <a:lstStyle/>
        <a:p>
          <a:endParaRPr lang="en-IN"/>
        </a:p>
      </dgm:t>
    </dgm:pt>
    <dgm:pt modelId="{7AC0C13E-748B-4387-8A46-B0EC69CBEC69}" type="pres">
      <dgm:prSet presAssocID="{1C16CB33-0871-4D98-B127-6DFBD917CD39}" presName="node" presStyleLbl="node1" presStyleIdx="1" presStyleCnt="10" custScaleX="638801" custScaleY="68092" custLinFactX="841548" custLinFactNeighborX="900000" custLinFactNeighborY="-82032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334772E9-2494-489A-92A3-E9DB7C1FDADD}" type="pres">
      <dgm:prSet presAssocID="{ED3C0C61-3C14-4519-9835-1121395B1591}" presName="sibTrans" presStyleLbl="sibTrans2D1" presStyleIdx="1" presStyleCnt="9" custFlipVert="1" custScaleY="174673"/>
      <dgm:spPr/>
      <dgm:t>
        <a:bodyPr/>
        <a:lstStyle/>
        <a:p>
          <a:endParaRPr lang="en-IN"/>
        </a:p>
      </dgm:t>
    </dgm:pt>
    <dgm:pt modelId="{EFE085DE-F0FC-4D1C-8335-19E073BEEB7C}" type="pres">
      <dgm:prSet presAssocID="{ED3C0C61-3C14-4519-9835-1121395B1591}" presName="connectorText" presStyleLbl="sibTrans2D1" presStyleIdx="1" presStyleCnt="9"/>
      <dgm:spPr/>
      <dgm:t>
        <a:bodyPr/>
        <a:lstStyle/>
        <a:p>
          <a:endParaRPr lang="en-IN"/>
        </a:p>
      </dgm:t>
    </dgm:pt>
    <dgm:pt modelId="{DE6C92DD-249C-4D7E-BB24-748CA8EA8E21}" type="pres">
      <dgm:prSet presAssocID="{E1D2B943-2C9D-4237-BE0A-76541E88A2AA}" presName="node" presStyleLbl="node1" presStyleIdx="2" presStyleCnt="10" custScaleX="746143" custScaleY="67571" custLinFactX="1270039" custLinFactNeighborX="1300000" custLinFactNeighborY="-8229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2D47C26A-BB03-4116-AC0E-F7D83F2D54F1}" type="pres">
      <dgm:prSet presAssocID="{20462193-C140-4776-92C8-1CD5501F80B5}" presName="sibTrans" presStyleLbl="sibTrans2D1" presStyleIdx="2" presStyleCnt="9" custFlipVert="1" custScaleY="350480"/>
      <dgm:spPr/>
      <dgm:t>
        <a:bodyPr/>
        <a:lstStyle/>
        <a:p>
          <a:endParaRPr lang="en-IN"/>
        </a:p>
      </dgm:t>
    </dgm:pt>
    <dgm:pt modelId="{88876D13-B495-45DD-ACA6-685D690C76F4}" type="pres">
      <dgm:prSet presAssocID="{20462193-C140-4776-92C8-1CD5501F80B5}" presName="connectorText" presStyleLbl="sibTrans2D1" presStyleIdx="2" presStyleCnt="9"/>
      <dgm:spPr/>
      <dgm:t>
        <a:bodyPr/>
        <a:lstStyle/>
        <a:p>
          <a:endParaRPr lang="en-IN"/>
        </a:p>
      </dgm:t>
    </dgm:pt>
    <dgm:pt modelId="{92624791-8839-4709-BE6B-8FF08783A84E}" type="pres">
      <dgm:prSet presAssocID="{F5DD1A53-306F-4F95-91BB-1842AD1DCF91}" presName="node" presStyleLbl="node1" presStyleIdx="3" presStyleCnt="10" custScaleX="693234" custScaleY="55775" custLinFactX="1590307" custLinFactNeighborX="1600000" custLinFactNeighborY="-85088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266AC519-CD75-46AB-8100-759FC29CC73E}" type="pres">
      <dgm:prSet presAssocID="{B5DEC2BE-A91B-442A-9535-C4840B0B357A}" presName="sibTrans" presStyleLbl="sibTrans2D1" presStyleIdx="3" presStyleCnt="9" custScaleY="381434"/>
      <dgm:spPr/>
      <dgm:t>
        <a:bodyPr/>
        <a:lstStyle/>
        <a:p>
          <a:endParaRPr lang="en-IN"/>
        </a:p>
      </dgm:t>
    </dgm:pt>
    <dgm:pt modelId="{D7906C91-6CB5-469F-B01A-9804A88169AD}" type="pres">
      <dgm:prSet presAssocID="{B5DEC2BE-A91B-442A-9535-C4840B0B357A}" presName="connectorText" presStyleLbl="sibTrans2D1" presStyleIdx="3" presStyleCnt="9"/>
      <dgm:spPr/>
      <dgm:t>
        <a:bodyPr/>
        <a:lstStyle/>
        <a:p>
          <a:endParaRPr lang="en-IN"/>
        </a:p>
      </dgm:t>
    </dgm:pt>
    <dgm:pt modelId="{9053EE03-2613-4F3B-B38F-E5FCE778CEF9}" type="pres">
      <dgm:prSet presAssocID="{7871C91D-3405-460B-9F26-D089F822F434}" presName="node" presStyleLbl="node1" presStyleIdx="4" presStyleCnt="10" custScaleX="745046" custScaleY="58284" custLinFactX="1076173" custLinFactNeighborX="1100000" custLinFactNeighborY="277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FB20CC1-604B-45C8-B2E9-A8B4A0D97B26}" type="pres">
      <dgm:prSet presAssocID="{F3CE4005-FDED-4152-AE64-5FA60DDF20D3}" presName="sibTrans" presStyleLbl="sibTrans2D1" presStyleIdx="4" presStyleCnt="9" custScaleY="435789" custLinFactNeighborX="3872" custLinFactNeighborY="-92264"/>
      <dgm:spPr/>
      <dgm:t>
        <a:bodyPr/>
        <a:lstStyle/>
        <a:p>
          <a:endParaRPr lang="en-IN"/>
        </a:p>
      </dgm:t>
    </dgm:pt>
    <dgm:pt modelId="{FCED6981-13BE-4244-8A5F-13685BF85B1E}" type="pres">
      <dgm:prSet presAssocID="{F3CE4005-FDED-4152-AE64-5FA60DDF20D3}" presName="connectorText" presStyleLbl="sibTrans2D1" presStyleIdx="4" presStyleCnt="9"/>
      <dgm:spPr/>
      <dgm:t>
        <a:bodyPr/>
        <a:lstStyle/>
        <a:p>
          <a:endParaRPr lang="en-IN"/>
        </a:p>
      </dgm:t>
    </dgm:pt>
    <dgm:pt modelId="{DA48A25D-D3B3-4B31-9D97-FACCD94398B4}" type="pres">
      <dgm:prSet presAssocID="{86273C26-F19F-4BC7-AFFC-EC59E7A65C8C}" presName="node" presStyleLbl="node1" presStyleIdx="5" presStyleCnt="10" custScaleX="732189" custScaleY="68493" custLinFactX="-2000000" custLinFactNeighborX="-2069922" custLinFactNeighborY="2887">
        <dgm:presLayoutVars>
          <dgm:bulletEnabled val="1"/>
        </dgm:presLayoutVars>
      </dgm:prSet>
      <dgm:spPr>
        <a:prstGeom prst="hexagon">
          <a:avLst/>
        </a:prstGeom>
      </dgm:spPr>
      <dgm:t>
        <a:bodyPr/>
        <a:lstStyle/>
        <a:p>
          <a:endParaRPr lang="en-IN"/>
        </a:p>
      </dgm:t>
    </dgm:pt>
    <dgm:pt modelId="{470E5E88-8D31-439C-B0D7-4A36D46ED0C7}" type="pres">
      <dgm:prSet presAssocID="{76D8AA31-6672-4759-9B3C-77875848070E}" presName="sibTrans" presStyleLbl="sibTrans2D1" presStyleIdx="5" presStyleCnt="9" custAng="10679569" custFlipVert="1" custScaleY="390090"/>
      <dgm:spPr/>
      <dgm:t>
        <a:bodyPr/>
        <a:lstStyle/>
        <a:p>
          <a:endParaRPr lang="en-IN"/>
        </a:p>
      </dgm:t>
    </dgm:pt>
    <dgm:pt modelId="{51BEA8F7-7459-42F2-888C-F0D575E9DDBF}" type="pres">
      <dgm:prSet presAssocID="{76D8AA31-6672-4759-9B3C-77875848070E}" presName="connectorText" presStyleLbl="sibTrans2D1" presStyleIdx="5" presStyleCnt="9"/>
      <dgm:spPr/>
      <dgm:t>
        <a:bodyPr/>
        <a:lstStyle/>
        <a:p>
          <a:endParaRPr lang="en-IN"/>
        </a:p>
      </dgm:t>
    </dgm:pt>
    <dgm:pt modelId="{93D253D3-4994-4B1B-9C8A-9785748AE383}" type="pres">
      <dgm:prSet presAssocID="{9BE0F1BC-6DA6-4B53-B778-67982B4E789B}" presName="node" presStyleLbl="node1" presStyleIdx="6" presStyleCnt="10" custScaleX="581115" custScaleY="60242" custLinFactX="-2535874" custLinFactNeighborX="-2600000" custLinFactNeighborY="98281">
        <dgm:presLayoutVars>
          <dgm:bulletEnabled val="1"/>
        </dgm:presLayoutVars>
      </dgm:prSet>
      <dgm:spPr>
        <a:prstGeom prst="hexagon">
          <a:avLst/>
        </a:prstGeom>
      </dgm:spPr>
      <dgm:t>
        <a:bodyPr/>
        <a:lstStyle/>
        <a:p>
          <a:endParaRPr lang="en-IN"/>
        </a:p>
      </dgm:t>
    </dgm:pt>
    <dgm:pt modelId="{B48387A3-E852-4174-9904-B20EB5D93F25}" type="pres">
      <dgm:prSet presAssocID="{58F2DC80-4053-4015-BC5E-08D0E2ACFF0D}" presName="sibTrans" presStyleLbl="sibTrans2D1" presStyleIdx="6" presStyleCnt="9" custFlipVert="1" custScaleY="296719"/>
      <dgm:spPr/>
      <dgm:t>
        <a:bodyPr/>
        <a:lstStyle/>
        <a:p>
          <a:endParaRPr lang="en-IN"/>
        </a:p>
      </dgm:t>
    </dgm:pt>
    <dgm:pt modelId="{87AE11EE-591B-4F80-868B-A7898105E532}" type="pres">
      <dgm:prSet presAssocID="{58F2DC80-4053-4015-BC5E-08D0E2ACFF0D}" presName="connectorText" presStyleLbl="sibTrans2D1" presStyleIdx="6" presStyleCnt="9"/>
      <dgm:spPr/>
      <dgm:t>
        <a:bodyPr/>
        <a:lstStyle/>
        <a:p>
          <a:endParaRPr lang="en-IN"/>
        </a:p>
      </dgm:t>
    </dgm:pt>
    <dgm:pt modelId="{50DF93CB-DA26-4C76-97C6-AD6CDE6A4A6C}" type="pres">
      <dgm:prSet presAssocID="{EED5AB57-6F7C-4403-AEE2-3E50E2968C54}" presName="node" presStyleLbl="node1" presStyleIdx="7" presStyleCnt="10" custScaleX="925376" custScaleY="66306" custLinFactX="-1600000" custLinFactNeighborX="-1635618" custLinFactNeighborY="95685">
        <dgm:presLayoutVars>
          <dgm:bulletEnabled val="1"/>
        </dgm:presLayoutVars>
      </dgm:prSet>
      <dgm:spPr>
        <a:prstGeom prst="parallelogram">
          <a:avLst/>
        </a:prstGeom>
      </dgm:spPr>
      <dgm:t>
        <a:bodyPr/>
        <a:lstStyle/>
        <a:p>
          <a:endParaRPr lang="en-IN"/>
        </a:p>
      </dgm:t>
    </dgm:pt>
    <dgm:pt modelId="{356E9963-61D2-4F39-9AF4-F3F838523104}" type="pres">
      <dgm:prSet presAssocID="{8A76D701-655C-45A8-8ADB-7688CD0DB9CA}" presName="sibTrans" presStyleLbl="sibTrans2D1" presStyleIdx="7" presStyleCnt="9" custAng="21483984" custFlipVert="1" custScaleY="264458" custLinFactNeighborX="-1440" custLinFactNeighborY="53065"/>
      <dgm:spPr/>
      <dgm:t>
        <a:bodyPr/>
        <a:lstStyle/>
        <a:p>
          <a:endParaRPr lang="en-IN"/>
        </a:p>
      </dgm:t>
    </dgm:pt>
    <dgm:pt modelId="{07E06C82-BF6A-4449-83C4-23CC8644AEF8}" type="pres">
      <dgm:prSet presAssocID="{8A76D701-655C-45A8-8ADB-7688CD0DB9CA}" presName="connectorText" presStyleLbl="sibTrans2D1" presStyleIdx="7" presStyleCnt="9"/>
      <dgm:spPr/>
      <dgm:t>
        <a:bodyPr/>
        <a:lstStyle/>
        <a:p>
          <a:endParaRPr lang="en-IN"/>
        </a:p>
      </dgm:t>
    </dgm:pt>
    <dgm:pt modelId="{550BD748-C915-46FA-BDBE-944963C2208C}" type="pres">
      <dgm:prSet presAssocID="{BCDECAA5-89F7-42A3-9BBE-93D88688AF2D}" presName="node" presStyleLbl="node1" presStyleIdx="8" presStyleCnt="10" custScaleX="959141" custScaleY="45821" custLinFactX="-817079" custLinFactY="206" custLinFactNeighborX="-900000" custLinFactNeighborY="100000">
        <dgm:presLayoutVars>
          <dgm:bulletEnabled val="1"/>
        </dgm:presLayoutVars>
      </dgm:prSet>
      <dgm:spPr>
        <a:prstGeom prst="hexagon">
          <a:avLst/>
        </a:prstGeom>
      </dgm:spPr>
      <dgm:t>
        <a:bodyPr/>
        <a:lstStyle/>
        <a:p>
          <a:endParaRPr lang="en-IN"/>
        </a:p>
      </dgm:t>
    </dgm:pt>
    <dgm:pt modelId="{99358C51-1AA0-465C-A128-5BF0E79C79C8}" type="pres">
      <dgm:prSet presAssocID="{6129CF74-8309-4409-95C6-8B2E1E5FC8A9}" presName="sibTrans" presStyleLbl="sibTrans2D1" presStyleIdx="8" presStyleCnt="9" custScaleY="332586"/>
      <dgm:spPr/>
      <dgm:t>
        <a:bodyPr/>
        <a:lstStyle/>
        <a:p>
          <a:endParaRPr lang="en-IN"/>
        </a:p>
      </dgm:t>
    </dgm:pt>
    <dgm:pt modelId="{3F6BA7E7-F196-4BED-9DA1-D65D940022F4}" type="pres">
      <dgm:prSet presAssocID="{6129CF74-8309-4409-95C6-8B2E1E5FC8A9}" presName="connectorText" presStyleLbl="sibTrans2D1" presStyleIdx="8" presStyleCnt="9"/>
      <dgm:spPr/>
      <dgm:t>
        <a:bodyPr/>
        <a:lstStyle/>
        <a:p>
          <a:endParaRPr lang="en-IN"/>
        </a:p>
      </dgm:t>
    </dgm:pt>
    <dgm:pt modelId="{9CFA0677-A745-4685-B61B-BBD532B66EB7}" type="pres">
      <dgm:prSet presAssocID="{6669102A-708A-4EAF-82B6-3E8179393ED2}" presName="node" presStyleLbl="node1" presStyleIdx="9" presStyleCnt="10" custScaleX="520411" custScaleY="46345" custLinFactX="-463224" custLinFactY="504" custLinFactNeighborX="-500000" custLinFactNeighborY="100000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IN"/>
        </a:p>
      </dgm:t>
    </dgm:pt>
  </dgm:ptLst>
  <dgm:cxnLst>
    <dgm:cxn modelId="{BCA62D91-D69E-473E-B5CE-A37EFC121479}" srcId="{95858A92-E25E-4390-8FF3-91B4DA3B068E}" destId="{86273C26-F19F-4BC7-AFFC-EC59E7A65C8C}" srcOrd="5" destOrd="0" parTransId="{C513DEA3-A00C-4761-A4B4-A9D9F142C8D3}" sibTransId="{76D8AA31-6672-4759-9B3C-77875848070E}"/>
    <dgm:cxn modelId="{DA3BEB9B-3526-47F4-9C51-44EAB5DA6058}" type="presOf" srcId="{58F2DC80-4053-4015-BC5E-08D0E2ACFF0D}" destId="{87AE11EE-591B-4F80-868B-A7898105E532}" srcOrd="1" destOrd="0" presId="urn:microsoft.com/office/officeart/2005/8/layout/process1"/>
    <dgm:cxn modelId="{0A88EE94-1A0E-410C-91A3-01B6B02BC52A}" srcId="{95858A92-E25E-4390-8FF3-91B4DA3B068E}" destId="{1C16CB33-0871-4D98-B127-6DFBD917CD39}" srcOrd="1" destOrd="0" parTransId="{3F82B2ED-34C3-4F0C-A7A0-973C998ECF8E}" sibTransId="{ED3C0C61-3C14-4519-9835-1121395B1591}"/>
    <dgm:cxn modelId="{D30D6661-FF17-4BB9-A3AF-057795F70F1D}" srcId="{95858A92-E25E-4390-8FF3-91B4DA3B068E}" destId="{E1D2B943-2C9D-4237-BE0A-76541E88A2AA}" srcOrd="2" destOrd="0" parTransId="{82DA7C42-3D73-4759-A2C9-E6F2E1D70EBC}" sibTransId="{20462193-C140-4776-92C8-1CD5501F80B5}"/>
    <dgm:cxn modelId="{43F95A14-D720-45C9-9267-1A4BAB360905}" srcId="{95858A92-E25E-4390-8FF3-91B4DA3B068E}" destId="{BCDECAA5-89F7-42A3-9BBE-93D88688AF2D}" srcOrd="8" destOrd="0" parTransId="{90ECEB85-85A4-4933-B77B-2683EC0F07FF}" sibTransId="{6129CF74-8309-4409-95C6-8B2E1E5FC8A9}"/>
    <dgm:cxn modelId="{473CFA40-468D-49F1-BC05-7317C23BB1EF}" type="presOf" srcId="{6129CF74-8309-4409-95C6-8B2E1E5FC8A9}" destId="{99358C51-1AA0-465C-A128-5BF0E79C79C8}" srcOrd="0" destOrd="0" presId="urn:microsoft.com/office/officeart/2005/8/layout/process1"/>
    <dgm:cxn modelId="{F21ACF4D-FF79-4171-A13C-13841A9C971B}" type="presOf" srcId="{EED5AB57-6F7C-4403-AEE2-3E50E2968C54}" destId="{50DF93CB-DA26-4C76-97C6-AD6CDE6A4A6C}" srcOrd="0" destOrd="0" presId="urn:microsoft.com/office/officeart/2005/8/layout/process1"/>
    <dgm:cxn modelId="{7D873FFF-5C6D-48CA-97E5-8FDFF346BF3C}" type="presOf" srcId="{ED3C0C61-3C14-4519-9835-1121395B1591}" destId="{334772E9-2494-489A-92A3-E9DB7C1FDADD}" srcOrd="0" destOrd="0" presId="urn:microsoft.com/office/officeart/2005/8/layout/process1"/>
    <dgm:cxn modelId="{DC27BDA8-D646-44E4-B118-A35735AB6AFD}" type="presOf" srcId="{F57380B3-0919-47A8-B37E-C8CC6D9C2542}" destId="{1F85BE5C-1E75-4E98-BB80-BBFF85D26572}" srcOrd="0" destOrd="0" presId="urn:microsoft.com/office/officeart/2005/8/layout/process1"/>
    <dgm:cxn modelId="{2D4130F2-83B0-42C6-BE86-C325DA090DBA}" type="presOf" srcId="{76D8AA31-6672-4759-9B3C-77875848070E}" destId="{51BEA8F7-7459-42F2-888C-F0D575E9DDBF}" srcOrd="1" destOrd="0" presId="urn:microsoft.com/office/officeart/2005/8/layout/process1"/>
    <dgm:cxn modelId="{190BFE65-A9D8-42B0-99BA-860E0AA305C4}" srcId="{95858A92-E25E-4390-8FF3-91B4DA3B068E}" destId="{FAE7D15F-5B42-4336-B1E8-413EBEA70B7A}" srcOrd="0" destOrd="0" parTransId="{642C6DEF-5166-47CC-A326-85294DB37CAD}" sibTransId="{F57380B3-0919-47A8-B37E-C8CC6D9C2542}"/>
    <dgm:cxn modelId="{F1CF8BDB-2258-4F83-B1BE-E430C8B7D694}" type="presOf" srcId="{BCDECAA5-89F7-42A3-9BBE-93D88688AF2D}" destId="{550BD748-C915-46FA-BDBE-944963C2208C}" srcOrd="0" destOrd="0" presId="urn:microsoft.com/office/officeart/2005/8/layout/process1"/>
    <dgm:cxn modelId="{AEB5D86F-4B9A-4E05-A2EC-01A70802F98F}" type="presOf" srcId="{B5DEC2BE-A91B-442A-9535-C4840B0B357A}" destId="{D7906C91-6CB5-469F-B01A-9804A88169AD}" srcOrd="1" destOrd="0" presId="urn:microsoft.com/office/officeart/2005/8/layout/process1"/>
    <dgm:cxn modelId="{788E3E45-15C3-4F2E-BBD7-056A4CD07634}" type="presOf" srcId="{B5DEC2BE-A91B-442A-9535-C4840B0B357A}" destId="{266AC519-CD75-46AB-8100-759FC29CC73E}" srcOrd="0" destOrd="0" presId="urn:microsoft.com/office/officeart/2005/8/layout/process1"/>
    <dgm:cxn modelId="{20A4ADA9-CB45-481B-8D45-3BBE7C2137F7}" srcId="{95858A92-E25E-4390-8FF3-91B4DA3B068E}" destId="{EED5AB57-6F7C-4403-AEE2-3E50E2968C54}" srcOrd="7" destOrd="0" parTransId="{2A69CEE6-9864-402D-B886-29CBE7473B15}" sibTransId="{8A76D701-655C-45A8-8ADB-7688CD0DB9CA}"/>
    <dgm:cxn modelId="{F9C81B11-E856-482C-AA52-6C8F05719D76}" type="presOf" srcId="{20462193-C140-4776-92C8-1CD5501F80B5}" destId="{2D47C26A-BB03-4116-AC0E-F7D83F2D54F1}" srcOrd="0" destOrd="0" presId="urn:microsoft.com/office/officeart/2005/8/layout/process1"/>
    <dgm:cxn modelId="{6BEDC274-A0FF-4118-ABC5-53F05B85BA45}" srcId="{95858A92-E25E-4390-8FF3-91B4DA3B068E}" destId="{7871C91D-3405-460B-9F26-D089F822F434}" srcOrd="4" destOrd="0" parTransId="{9852D767-02AD-4289-825B-46BA61FABF92}" sibTransId="{F3CE4005-FDED-4152-AE64-5FA60DDF20D3}"/>
    <dgm:cxn modelId="{38361561-8165-4EF9-9817-707B99937816}" type="presOf" srcId="{95858A92-E25E-4390-8FF3-91B4DA3B068E}" destId="{03CE760D-2932-4CA8-A7FA-785A16A82C88}" srcOrd="0" destOrd="0" presId="urn:microsoft.com/office/officeart/2005/8/layout/process1"/>
    <dgm:cxn modelId="{2B750D61-190A-4F60-B17C-7BD953E0B76D}" type="presOf" srcId="{8A76D701-655C-45A8-8ADB-7688CD0DB9CA}" destId="{356E9963-61D2-4F39-9AF4-F3F838523104}" srcOrd="0" destOrd="0" presId="urn:microsoft.com/office/officeart/2005/8/layout/process1"/>
    <dgm:cxn modelId="{DF36DC1C-97DF-48BD-86AC-7009485BDAC6}" srcId="{95858A92-E25E-4390-8FF3-91B4DA3B068E}" destId="{9BE0F1BC-6DA6-4B53-B778-67982B4E789B}" srcOrd="6" destOrd="0" parTransId="{922ED483-FE94-4C8E-8E5C-9D858A84F1D8}" sibTransId="{58F2DC80-4053-4015-BC5E-08D0E2ACFF0D}"/>
    <dgm:cxn modelId="{27CDAB56-275F-42A2-9FCF-12C5C5AA5B4D}" type="presOf" srcId="{F57380B3-0919-47A8-B37E-C8CC6D9C2542}" destId="{43B7554C-A8E9-47A7-A535-F25C6ACE8C2C}" srcOrd="1" destOrd="0" presId="urn:microsoft.com/office/officeart/2005/8/layout/process1"/>
    <dgm:cxn modelId="{33D64B7E-0ECA-4624-8C47-E3F0C6A63DF0}" type="presOf" srcId="{F5DD1A53-306F-4F95-91BB-1842AD1DCF91}" destId="{92624791-8839-4709-BE6B-8FF08783A84E}" srcOrd="0" destOrd="0" presId="urn:microsoft.com/office/officeart/2005/8/layout/process1"/>
    <dgm:cxn modelId="{23BE57B8-E761-46BC-AC9F-AC1E442A1F7D}" type="presOf" srcId="{20462193-C140-4776-92C8-1CD5501F80B5}" destId="{88876D13-B495-45DD-ACA6-685D690C76F4}" srcOrd="1" destOrd="0" presId="urn:microsoft.com/office/officeart/2005/8/layout/process1"/>
    <dgm:cxn modelId="{A64FE06E-DC1C-4DF4-95CB-DD79FA01F7DF}" type="presOf" srcId="{86273C26-F19F-4BC7-AFFC-EC59E7A65C8C}" destId="{DA48A25D-D3B3-4B31-9D97-FACCD94398B4}" srcOrd="0" destOrd="0" presId="urn:microsoft.com/office/officeart/2005/8/layout/process1"/>
    <dgm:cxn modelId="{A389E363-B697-405D-A9B1-ECF934491C0F}" type="presOf" srcId="{F3CE4005-FDED-4152-AE64-5FA60DDF20D3}" destId="{FCED6981-13BE-4244-8A5F-13685BF85B1E}" srcOrd="1" destOrd="0" presId="urn:microsoft.com/office/officeart/2005/8/layout/process1"/>
    <dgm:cxn modelId="{E8B8DDE4-16EC-4B86-A5A5-30F71A21FE20}" type="presOf" srcId="{ED3C0C61-3C14-4519-9835-1121395B1591}" destId="{EFE085DE-F0FC-4D1C-8335-19E073BEEB7C}" srcOrd="1" destOrd="0" presId="urn:microsoft.com/office/officeart/2005/8/layout/process1"/>
    <dgm:cxn modelId="{745987C3-6EDE-48EE-B5CD-7B3A6280E197}" type="presOf" srcId="{1C16CB33-0871-4D98-B127-6DFBD917CD39}" destId="{7AC0C13E-748B-4387-8A46-B0EC69CBEC69}" srcOrd="0" destOrd="0" presId="urn:microsoft.com/office/officeart/2005/8/layout/process1"/>
    <dgm:cxn modelId="{8F1C8653-7906-4B67-8D25-0163CF178EB9}" srcId="{95858A92-E25E-4390-8FF3-91B4DA3B068E}" destId="{F5DD1A53-306F-4F95-91BB-1842AD1DCF91}" srcOrd="3" destOrd="0" parTransId="{F858D749-1765-4981-B97B-08637753D39E}" sibTransId="{B5DEC2BE-A91B-442A-9535-C4840B0B357A}"/>
    <dgm:cxn modelId="{A8E85EDD-3D4E-4CE7-B82C-DBAA6BC985EE}" type="presOf" srcId="{58F2DC80-4053-4015-BC5E-08D0E2ACFF0D}" destId="{B48387A3-E852-4174-9904-B20EB5D93F25}" srcOrd="0" destOrd="0" presId="urn:microsoft.com/office/officeart/2005/8/layout/process1"/>
    <dgm:cxn modelId="{7DC662BA-D0C7-4FC4-8D75-08EB57B55A23}" type="presOf" srcId="{8A76D701-655C-45A8-8ADB-7688CD0DB9CA}" destId="{07E06C82-BF6A-4449-83C4-23CC8644AEF8}" srcOrd="1" destOrd="0" presId="urn:microsoft.com/office/officeart/2005/8/layout/process1"/>
    <dgm:cxn modelId="{DDC0F533-88C0-431C-A20A-E98DE4457E5A}" type="presOf" srcId="{FAE7D15F-5B42-4336-B1E8-413EBEA70B7A}" destId="{44791A37-84DB-4467-8EFD-1A0A5F610397}" srcOrd="0" destOrd="0" presId="urn:microsoft.com/office/officeart/2005/8/layout/process1"/>
    <dgm:cxn modelId="{D062C1D0-16BD-43EE-8BDB-C9C988E3300D}" type="presOf" srcId="{6129CF74-8309-4409-95C6-8B2E1E5FC8A9}" destId="{3F6BA7E7-F196-4BED-9DA1-D65D940022F4}" srcOrd="1" destOrd="0" presId="urn:microsoft.com/office/officeart/2005/8/layout/process1"/>
    <dgm:cxn modelId="{1F153C27-44DF-4E8D-B582-45DEFAC1AF4B}" type="presOf" srcId="{E1D2B943-2C9D-4237-BE0A-76541E88A2AA}" destId="{DE6C92DD-249C-4D7E-BB24-748CA8EA8E21}" srcOrd="0" destOrd="0" presId="urn:microsoft.com/office/officeart/2005/8/layout/process1"/>
    <dgm:cxn modelId="{A05F9ECB-14AD-4294-B5B1-9CA54624B14A}" type="presOf" srcId="{7871C91D-3405-460B-9F26-D089F822F434}" destId="{9053EE03-2613-4F3B-B38F-E5FCE778CEF9}" srcOrd="0" destOrd="0" presId="urn:microsoft.com/office/officeart/2005/8/layout/process1"/>
    <dgm:cxn modelId="{3BC8DEF4-E287-40E5-B593-70A3F18A6B96}" srcId="{95858A92-E25E-4390-8FF3-91B4DA3B068E}" destId="{6669102A-708A-4EAF-82B6-3E8179393ED2}" srcOrd="9" destOrd="0" parTransId="{22E44710-1447-4E15-BD33-4BB2AFDAC12B}" sibTransId="{49D660EA-185E-4E77-B000-E306A49EEBF7}"/>
    <dgm:cxn modelId="{3E3B2156-D5E3-419F-8DE6-AD512DD2E0C5}" type="presOf" srcId="{76D8AA31-6672-4759-9B3C-77875848070E}" destId="{470E5E88-8D31-439C-B0D7-4A36D46ED0C7}" srcOrd="0" destOrd="0" presId="urn:microsoft.com/office/officeart/2005/8/layout/process1"/>
    <dgm:cxn modelId="{993370F3-55A5-4254-BBBF-3D7A199ECE31}" type="presOf" srcId="{6669102A-708A-4EAF-82B6-3E8179393ED2}" destId="{9CFA0677-A745-4685-B61B-BBD532B66EB7}" srcOrd="0" destOrd="0" presId="urn:microsoft.com/office/officeart/2005/8/layout/process1"/>
    <dgm:cxn modelId="{5DF516D6-5129-4AC2-B07B-7D667870FD25}" type="presOf" srcId="{9BE0F1BC-6DA6-4B53-B778-67982B4E789B}" destId="{93D253D3-4994-4B1B-9C8A-9785748AE383}" srcOrd="0" destOrd="0" presId="urn:microsoft.com/office/officeart/2005/8/layout/process1"/>
    <dgm:cxn modelId="{DA94FA1B-2637-4F7D-8C01-0FB132E5D5B0}" type="presOf" srcId="{F3CE4005-FDED-4152-AE64-5FA60DDF20D3}" destId="{1FB20CC1-604B-45C8-B2E9-A8B4A0D97B26}" srcOrd="0" destOrd="0" presId="urn:microsoft.com/office/officeart/2005/8/layout/process1"/>
    <dgm:cxn modelId="{711D7CD5-E60A-4AF3-8778-8B5F1AFBB7D0}" type="presParOf" srcId="{03CE760D-2932-4CA8-A7FA-785A16A82C88}" destId="{44791A37-84DB-4467-8EFD-1A0A5F610397}" srcOrd="0" destOrd="0" presId="urn:microsoft.com/office/officeart/2005/8/layout/process1"/>
    <dgm:cxn modelId="{34A89983-EE88-49F6-B436-74463DA02F6F}" type="presParOf" srcId="{03CE760D-2932-4CA8-A7FA-785A16A82C88}" destId="{1F85BE5C-1E75-4E98-BB80-BBFF85D26572}" srcOrd="1" destOrd="0" presId="urn:microsoft.com/office/officeart/2005/8/layout/process1"/>
    <dgm:cxn modelId="{8AB85082-B3E8-4D48-9D35-76ED2977EEC7}" type="presParOf" srcId="{1F85BE5C-1E75-4E98-BB80-BBFF85D26572}" destId="{43B7554C-A8E9-47A7-A535-F25C6ACE8C2C}" srcOrd="0" destOrd="0" presId="urn:microsoft.com/office/officeart/2005/8/layout/process1"/>
    <dgm:cxn modelId="{C3432CEA-4F45-42FD-A874-6AD8799167A0}" type="presParOf" srcId="{03CE760D-2932-4CA8-A7FA-785A16A82C88}" destId="{7AC0C13E-748B-4387-8A46-B0EC69CBEC69}" srcOrd="2" destOrd="0" presId="urn:microsoft.com/office/officeart/2005/8/layout/process1"/>
    <dgm:cxn modelId="{A8AABEAA-A9B7-4427-A7A1-2F59073D969C}" type="presParOf" srcId="{03CE760D-2932-4CA8-A7FA-785A16A82C88}" destId="{334772E9-2494-489A-92A3-E9DB7C1FDADD}" srcOrd="3" destOrd="0" presId="urn:microsoft.com/office/officeart/2005/8/layout/process1"/>
    <dgm:cxn modelId="{DB398D51-4813-4EF3-941A-3A84691EA60B}" type="presParOf" srcId="{334772E9-2494-489A-92A3-E9DB7C1FDADD}" destId="{EFE085DE-F0FC-4D1C-8335-19E073BEEB7C}" srcOrd="0" destOrd="0" presId="urn:microsoft.com/office/officeart/2005/8/layout/process1"/>
    <dgm:cxn modelId="{B35E52AD-3C1F-4D4E-B952-E47D2C30B967}" type="presParOf" srcId="{03CE760D-2932-4CA8-A7FA-785A16A82C88}" destId="{DE6C92DD-249C-4D7E-BB24-748CA8EA8E21}" srcOrd="4" destOrd="0" presId="urn:microsoft.com/office/officeart/2005/8/layout/process1"/>
    <dgm:cxn modelId="{47AACD7C-E9F9-4734-AB16-E1CFB86E6996}" type="presParOf" srcId="{03CE760D-2932-4CA8-A7FA-785A16A82C88}" destId="{2D47C26A-BB03-4116-AC0E-F7D83F2D54F1}" srcOrd="5" destOrd="0" presId="urn:microsoft.com/office/officeart/2005/8/layout/process1"/>
    <dgm:cxn modelId="{578B89CC-40BF-43FA-8392-FFAE5BB07C16}" type="presParOf" srcId="{2D47C26A-BB03-4116-AC0E-F7D83F2D54F1}" destId="{88876D13-B495-45DD-ACA6-685D690C76F4}" srcOrd="0" destOrd="0" presId="urn:microsoft.com/office/officeart/2005/8/layout/process1"/>
    <dgm:cxn modelId="{18E8F6D9-A44D-4FA4-8DD4-D7992EB99AC8}" type="presParOf" srcId="{03CE760D-2932-4CA8-A7FA-785A16A82C88}" destId="{92624791-8839-4709-BE6B-8FF08783A84E}" srcOrd="6" destOrd="0" presId="urn:microsoft.com/office/officeart/2005/8/layout/process1"/>
    <dgm:cxn modelId="{3030A0C7-E9A4-4424-A970-11DB718753F5}" type="presParOf" srcId="{03CE760D-2932-4CA8-A7FA-785A16A82C88}" destId="{266AC519-CD75-46AB-8100-759FC29CC73E}" srcOrd="7" destOrd="0" presId="urn:microsoft.com/office/officeart/2005/8/layout/process1"/>
    <dgm:cxn modelId="{A2C903DE-537E-4B02-9236-4FEFB81CD04E}" type="presParOf" srcId="{266AC519-CD75-46AB-8100-759FC29CC73E}" destId="{D7906C91-6CB5-469F-B01A-9804A88169AD}" srcOrd="0" destOrd="0" presId="urn:microsoft.com/office/officeart/2005/8/layout/process1"/>
    <dgm:cxn modelId="{CE724B6D-B5F9-4491-B68C-E5446510D107}" type="presParOf" srcId="{03CE760D-2932-4CA8-A7FA-785A16A82C88}" destId="{9053EE03-2613-4F3B-B38F-E5FCE778CEF9}" srcOrd="8" destOrd="0" presId="urn:microsoft.com/office/officeart/2005/8/layout/process1"/>
    <dgm:cxn modelId="{EFFF2385-BE03-4FDA-B62A-7511EC02AFA8}" type="presParOf" srcId="{03CE760D-2932-4CA8-A7FA-785A16A82C88}" destId="{1FB20CC1-604B-45C8-B2E9-A8B4A0D97B26}" srcOrd="9" destOrd="0" presId="urn:microsoft.com/office/officeart/2005/8/layout/process1"/>
    <dgm:cxn modelId="{18C05C7A-EE2D-47DB-821F-572198BCD1EF}" type="presParOf" srcId="{1FB20CC1-604B-45C8-B2E9-A8B4A0D97B26}" destId="{FCED6981-13BE-4244-8A5F-13685BF85B1E}" srcOrd="0" destOrd="0" presId="urn:microsoft.com/office/officeart/2005/8/layout/process1"/>
    <dgm:cxn modelId="{486A0F00-7BE0-465E-A794-DD540F2F58B1}" type="presParOf" srcId="{03CE760D-2932-4CA8-A7FA-785A16A82C88}" destId="{DA48A25D-D3B3-4B31-9D97-FACCD94398B4}" srcOrd="10" destOrd="0" presId="urn:microsoft.com/office/officeart/2005/8/layout/process1"/>
    <dgm:cxn modelId="{C3EACA62-1890-4F4E-AA78-6BB39CA333C4}" type="presParOf" srcId="{03CE760D-2932-4CA8-A7FA-785A16A82C88}" destId="{470E5E88-8D31-439C-B0D7-4A36D46ED0C7}" srcOrd="11" destOrd="0" presId="urn:microsoft.com/office/officeart/2005/8/layout/process1"/>
    <dgm:cxn modelId="{D0DD4E1B-C9D3-422A-B132-F1EDC76F89B4}" type="presParOf" srcId="{470E5E88-8D31-439C-B0D7-4A36D46ED0C7}" destId="{51BEA8F7-7459-42F2-888C-F0D575E9DDBF}" srcOrd="0" destOrd="0" presId="urn:microsoft.com/office/officeart/2005/8/layout/process1"/>
    <dgm:cxn modelId="{A0B90511-E659-4A22-94DB-97E377996463}" type="presParOf" srcId="{03CE760D-2932-4CA8-A7FA-785A16A82C88}" destId="{93D253D3-4994-4B1B-9C8A-9785748AE383}" srcOrd="12" destOrd="0" presId="urn:microsoft.com/office/officeart/2005/8/layout/process1"/>
    <dgm:cxn modelId="{4C1AAC49-7F29-43D0-B0B0-4E02F0C045D6}" type="presParOf" srcId="{03CE760D-2932-4CA8-A7FA-785A16A82C88}" destId="{B48387A3-E852-4174-9904-B20EB5D93F25}" srcOrd="13" destOrd="0" presId="urn:microsoft.com/office/officeart/2005/8/layout/process1"/>
    <dgm:cxn modelId="{9656D2ED-16F2-4D33-BA84-7393B25F5012}" type="presParOf" srcId="{B48387A3-E852-4174-9904-B20EB5D93F25}" destId="{87AE11EE-591B-4F80-868B-A7898105E532}" srcOrd="0" destOrd="0" presId="urn:microsoft.com/office/officeart/2005/8/layout/process1"/>
    <dgm:cxn modelId="{2F98F32E-4E9E-4E45-B744-927A6DC31A0E}" type="presParOf" srcId="{03CE760D-2932-4CA8-A7FA-785A16A82C88}" destId="{50DF93CB-DA26-4C76-97C6-AD6CDE6A4A6C}" srcOrd="14" destOrd="0" presId="urn:microsoft.com/office/officeart/2005/8/layout/process1"/>
    <dgm:cxn modelId="{75D6FEEC-2D39-4547-A5F9-3673CBA9627C}" type="presParOf" srcId="{03CE760D-2932-4CA8-A7FA-785A16A82C88}" destId="{356E9963-61D2-4F39-9AF4-F3F838523104}" srcOrd="15" destOrd="0" presId="urn:microsoft.com/office/officeart/2005/8/layout/process1"/>
    <dgm:cxn modelId="{A8946481-03B4-4939-B8B7-90ED5BABC016}" type="presParOf" srcId="{356E9963-61D2-4F39-9AF4-F3F838523104}" destId="{07E06C82-BF6A-4449-83C4-23CC8644AEF8}" srcOrd="0" destOrd="0" presId="urn:microsoft.com/office/officeart/2005/8/layout/process1"/>
    <dgm:cxn modelId="{20D0E686-38D2-4E4F-9965-9C18E918992D}" type="presParOf" srcId="{03CE760D-2932-4CA8-A7FA-785A16A82C88}" destId="{550BD748-C915-46FA-BDBE-944963C2208C}" srcOrd="16" destOrd="0" presId="urn:microsoft.com/office/officeart/2005/8/layout/process1"/>
    <dgm:cxn modelId="{F13C47F1-98A5-4940-A026-9B3F499F03E8}" type="presParOf" srcId="{03CE760D-2932-4CA8-A7FA-785A16A82C88}" destId="{99358C51-1AA0-465C-A128-5BF0E79C79C8}" srcOrd="17" destOrd="0" presId="urn:microsoft.com/office/officeart/2005/8/layout/process1"/>
    <dgm:cxn modelId="{A78AA172-2D26-4982-80C7-DDD8B85EF800}" type="presParOf" srcId="{99358C51-1AA0-465C-A128-5BF0E79C79C8}" destId="{3F6BA7E7-F196-4BED-9DA1-D65D940022F4}" srcOrd="0" destOrd="0" presId="urn:microsoft.com/office/officeart/2005/8/layout/process1"/>
    <dgm:cxn modelId="{D3FF3C73-4727-4AE6-A879-0AE057227308}" type="presParOf" srcId="{03CE760D-2932-4CA8-A7FA-785A16A82C88}" destId="{9CFA0677-A745-4685-B61B-BBD532B66EB7}" srcOrd="1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5E5EC5A-BC2C-4D8C-843B-59C90C6FA10F}" type="doc">
      <dgm:prSet loTypeId="urn:microsoft.com/office/officeart/2005/8/layout/process2" loCatId="process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BD1D1FAD-DB5D-4445-850E-18DF9B3F0082}">
      <dgm:prSet phldrT="[Text]" custT="1"/>
      <dgm:spPr/>
      <dgm:t>
        <a:bodyPr/>
        <a:lstStyle/>
        <a:p>
          <a:r>
            <a:rPr lang="en-IN" sz="1200" dirty="0" smtClean="0"/>
            <a:t>START</a:t>
          </a:r>
          <a:endParaRPr lang="en-IN" sz="1200" dirty="0"/>
        </a:p>
      </dgm:t>
    </dgm:pt>
    <dgm:pt modelId="{A7ACC658-6EFF-438D-8A45-808B912B30C8}" type="parTrans" cxnId="{895EA1FB-F134-4ACA-B18D-4D022DFEDD82}">
      <dgm:prSet/>
      <dgm:spPr/>
      <dgm:t>
        <a:bodyPr/>
        <a:lstStyle/>
        <a:p>
          <a:endParaRPr lang="en-IN"/>
        </a:p>
      </dgm:t>
    </dgm:pt>
    <dgm:pt modelId="{FBB53E14-ED17-4AD9-A83D-9DC2FBAB3943}" type="sibTrans" cxnId="{895EA1FB-F134-4ACA-B18D-4D022DFEDD82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7F676382-3DD8-4F62-BC05-6EFD0D1E26CB}">
      <dgm:prSet phldrT="[Text]" custT="1"/>
      <dgm:spPr/>
      <dgm:t>
        <a:bodyPr/>
        <a:lstStyle/>
        <a:p>
          <a:r>
            <a:rPr lang="en-IN" sz="1200" dirty="0" smtClean="0"/>
            <a:t>Ultrasonic  Module Sensor</a:t>
          </a:r>
        </a:p>
      </dgm:t>
    </dgm:pt>
    <dgm:pt modelId="{2B142C78-1D60-419C-B14C-7D57CDF6894E}" type="parTrans" cxnId="{7210677E-9087-4776-980A-6AB7207F0F09}">
      <dgm:prSet/>
      <dgm:spPr/>
      <dgm:t>
        <a:bodyPr/>
        <a:lstStyle/>
        <a:p>
          <a:endParaRPr lang="en-IN"/>
        </a:p>
      </dgm:t>
    </dgm:pt>
    <dgm:pt modelId="{8AB4D877-1D9E-48CC-A35A-CF627E70060B}" type="sibTrans" cxnId="{7210677E-9087-4776-980A-6AB7207F0F09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50C565A7-E35C-4A52-813C-F4A820C017CD}">
      <dgm:prSet phldrT="[Text]" custT="1"/>
      <dgm:spPr/>
      <dgm:t>
        <a:bodyPr/>
        <a:lstStyle/>
        <a:p>
          <a:r>
            <a:rPr lang="en-IN" sz="1200" dirty="0" smtClean="0"/>
            <a:t>Search for Obstacles</a:t>
          </a:r>
          <a:endParaRPr lang="en-IN" sz="1200" dirty="0"/>
        </a:p>
      </dgm:t>
    </dgm:pt>
    <dgm:pt modelId="{60779B21-7A0D-48CD-AAD1-2A566CEDCA43}" type="parTrans" cxnId="{D0966761-31CE-47DD-9C30-916BDC348D36}">
      <dgm:prSet/>
      <dgm:spPr/>
      <dgm:t>
        <a:bodyPr/>
        <a:lstStyle/>
        <a:p>
          <a:endParaRPr lang="en-IN"/>
        </a:p>
      </dgm:t>
    </dgm:pt>
    <dgm:pt modelId="{0154439D-83C7-4210-9034-59AF4FA81218}" type="sibTrans" cxnId="{D0966761-31CE-47DD-9C30-916BDC348D36}">
      <dgm:prSet custT="1"/>
      <dgm:spPr/>
      <dgm:t>
        <a:bodyPr/>
        <a:lstStyle/>
        <a:p>
          <a:endParaRPr lang="en-IN" sz="1200" baseline="-25000" dirty="0">
            <a:solidFill>
              <a:schemeClr val="bg2"/>
            </a:solidFill>
          </a:endParaRPr>
        </a:p>
      </dgm:t>
    </dgm:pt>
    <dgm:pt modelId="{1C386688-CD94-420A-A66B-6B4B73B837D2}">
      <dgm:prSet custT="1"/>
      <dgm:spPr/>
      <dgm:t>
        <a:bodyPr/>
        <a:lstStyle/>
        <a:p>
          <a:r>
            <a:rPr lang="en-IN" sz="1200" dirty="0" smtClean="0"/>
            <a:t>If Obstacle Found</a:t>
          </a:r>
        </a:p>
      </dgm:t>
    </dgm:pt>
    <dgm:pt modelId="{99F7778E-3F5B-421F-BBCA-7D18D58F9FD3}" type="parTrans" cxnId="{87CB5BEB-5FF8-4391-88CD-DFB21CE9B349}">
      <dgm:prSet/>
      <dgm:spPr/>
      <dgm:t>
        <a:bodyPr/>
        <a:lstStyle/>
        <a:p>
          <a:endParaRPr lang="en-IN"/>
        </a:p>
      </dgm:t>
    </dgm:pt>
    <dgm:pt modelId="{35B6C823-A659-4027-97FD-3DDD51098896}" type="sibTrans" cxnId="{87CB5BEB-5FF8-4391-88CD-DFB21CE9B349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5DF44CFB-9380-41A4-B23E-236286C76805}">
      <dgm:prSet custT="1"/>
      <dgm:spPr/>
      <dgm:t>
        <a:bodyPr/>
        <a:lstStyle/>
        <a:p>
          <a:r>
            <a:rPr lang="en-IN" sz="1200" dirty="0" smtClean="0"/>
            <a:t>If Obstacle within 50cm</a:t>
          </a:r>
        </a:p>
      </dgm:t>
    </dgm:pt>
    <dgm:pt modelId="{1CA1579B-059E-45F8-9CFA-B4926C953EB2}" type="parTrans" cxnId="{64276788-5D60-449D-8CDE-876848631B7C}">
      <dgm:prSet/>
      <dgm:spPr/>
      <dgm:t>
        <a:bodyPr/>
        <a:lstStyle/>
        <a:p>
          <a:endParaRPr lang="en-IN"/>
        </a:p>
      </dgm:t>
    </dgm:pt>
    <dgm:pt modelId="{853FE69A-D645-4E70-A606-0D7116F53FFA}" type="sibTrans" cxnId="{64276788-5D60-449D-8CDE-876848631B7C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D467F50C-6FA4-4BA5-AFA0-86EC822E108B}">
      <dgm:prSet custT="1"/>
      <dgm:spPr/>
      <dgm:t>
        <a:bodyPr/>
        <a:lstStyle/>
        <a:p>
          <a:r>
            <a:rPr lang="en-IN" sz="1200" dirty="0" smtClean="0"/>
            <a:t>Using pyttsx 3 module, read </a:t>
          </a:r>
        </a:p>
        <a:p>
          <a:r>
            <a:rPr lang="en-IN" sz="1200" dirty="0" smtClean="0"/>
            <a:t>“OBSTACLE AHEAD”</a:t>
          </a:r>
          <a:endParaRPr lang="en-IN" sz="1200" dirty="0"/>
        </a:p>
      </dgm:t>
    </dgm:pt>
    <dgm:pt modelId="{8D9647FF-7199-47E8-A472-9190E6118CA4}" type="parTrans" cxnId="{31D38140-B27E-403C-B8C1-E09F2C4A0D5E}">
      <dgm:prSet/>
      <dgm:spPr/>
      <dgm:t>
        <a:bodyPr/>
        <a:lstStyle/>
        <a:p>
          <a:endParaRPr lang="en-IN"/>
        </a:p>
      </dgm:t>
    </dgm:pt>
    <dgm:pt modelId="{DD637B25-85C9-445A-81DC-D312766D43E2}" type="sibTrans" cxnId="{31D38140-B27E-403C-B8C1-E09F2C4A0D5E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E4012775-F165-4ACC-A724-CE3E533776E4}">
      <dgm:prSet custT="1"/>
      <dgm:spPr/>
      <dgm:t>
        <a:bodyPr/>
        <a:lstStyle/>
        <a:p>
          <a:r>
            <a:rPr lang="en-IN" sz="1200" dirty="0" smtClean="0"/>
            <a:t>If POWER BUTTON</a:t>
          </a:r>
          <a:endParaRPr lang="en-IN" sz="1200" dirty="0"/>
        </a:p>
      </dgm:t>
    </dgm:pt>
    <dgm:pt modelId="{7FC0D6F2-BD55-4B52-9C7B-D10F7C9687DB}" type="parTrans" cxnId="{EFF3F976-53E0-4E10-B81D-0F98DE9D47F7}">
      <dgm:prSet/>
      <dgm:spPr/>
      <dgm:t>
        <a:bodyPr/>
        <a:lstStyle/>
        <a:p>
          <a:endParaRPr lang="en-IN"/>
        </a:p>
      </dgm:t>
    </dgm:pt>
    <dgm:pt modelId="{1F8A9C0E-3857-4852-B1E8-C1F5485B0B2B}" type="sibTrans" cxnId="{EFF3F976-53E0-4E10-B81D-0F98DE9D47F7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FA41EE48-A359-4461-AF00-159E0997D2F3}">
      <dgm:prSet custT="1"/>
      <dgm:spPr/>
      <dgm:t>
        <a:bodyPr/>
        <a:lstStyle/>
        <a:p>
          <a:r>
            <a:rPr lang="en-IN" sz="1200" dirty="0" smtClean="0"/>
            <a:t>STOP</a:t>
          </a:r>
          <a:endParaRPr lang="en-IN" sz="1200" dirty="0"/>
        </a:p>
      </dgm:t>
    </dgm:pt>
    <dgm:pt modelId="{A9E66A6F-265E-40CA-91C2-17A44704AFDE}" type="parTrans" cxnId="{D4891137-45A2-4CE4-BB1A-5BDD1EB6D471}">
      <dgm:prSet/>
      <dgm:spPr/>
      <dgm:t>
        <a:bodyPr/>
        <a:lstStyle/>
        <a:p>
          <a:endParaRPr lang="en-IN"/>
        </a:p>
      </dgm:t>
    </dgm:pt>
    <dgm:pt modelId="{C75B2DF3-F1CB-4B78-B658-668DD5C950B4}" type="sibTrans" cxnId="{D4891137-45A2-4CE4-BB1A-5BDD1EB6D471}">
      <dgm:prSet/>
      <dgm:spPr/>
      <dgm:t>
        <a:bodyPr/>
        <a:lstStyle/>
        <a:p>
          <a:endParaRPr lang="en-IN"/>
        </a:p>
      </dgm:t>
    </dgm:pt>
    <dgm:pt modelId="{C79601B7-B21F-4FFF-85C7-708AD1B2568F}" type="pres">
      <dgm:prSet presAssocID="{95E5EC5A-BC2C-4D8C-843B-59C90C6FA10F}" presName="linearFlow" presStyleCnt="0">
        <dgm:presLayoutVars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DE997677-DD8A-4B15-ABB8-A6DB3C57BD51}" type="pres">
      <dgm:prSet presAssocID="{BD1D1FAD-DB5D-4445-850E-18DF9B3F0082}" presName="node" presStyleLbl="node1" presStyleIdx="0" presStyleCnt="8" custScaleX="265987" custScaleY="431161" custLinFactX="-404387" custLinFactY="488270" custLinFactNeighborX="-500000" custLinFactNeighborY="500000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IN"/>
        </a:p>
      </dgm:t>
    </dgm:pt>
    <dgm:pt modelId="{9C43DE2C-446D-42B7-A162-5D983F11219D}" type="pres">
      <dgm:prSet presAssocID="{FBB53E14-ED17-4AD9-A83D-9DC2FBAB3943}" presName="sibTrans" presStyleLbl="sibTrans2D1" presStyleIdx="0" presStyleCnt="7" custFlipVert="1" custScaleX="101897" custScaleY="265681" custLinFactNeighborX="-649" custLinFactNeighborY="-1993"/>
      <dgm:spPr/>
      <dgm:t>
        <a:bodyPr/>
        <a:lstStyle/>
        <a:p>
          <a:endParaRPr lang="en-IN"/>
        </a:p>
      </dgm:t>
    </dgm:pt>
    <dgm:pt modelId="{242246F2-DD84-4E75-BE65-AB5E726D1B24}" type="pres">
      <dgm:prSet presAssocID="{FBB53E14-ED17-4AD9-A83D-9DC2FBAB3943}" presName="connectorText" presStyleLbl="sibTrans2D1" presStyleIdx="0" presStyleCnt="7"/>
      <dgm:spPr/>
      <dgm:t>
        <a:bodyPr/>
        <a:lstStyle/>
        <a:p>
          <a:endParaRPr lang="en-IN"/>
        </a:p>
      </dgm:t>
    </dgm:pt>
    <dgm:pt modelId="{77B6BDD9-A2E2-4CBD-AA89-38B372959612}" type="pres">
      <dgm:prSet presAssocID="{7F676382-3DD8-4F62-BC05-6EFD0D1E26CB}" presName="node" presStyleLbl="node1" presStyleIdx="1" presStyleCnt="8" custAng="0" custScaleX="435687" custScaleY="557552" custLinFactX="400000" custLinFactY="1647" custLinFactNeighborX="476955" custLinFactNeighborY="100000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IN"/>
        </a:p>
      </dgm:t>
    </dgm:pt>
    <dgm:pt modelId="{43FC72FE-D49A-4936-B534-B1DD55A038A3}" type="pres">
      <dgm:prSet presAssocID="{8AB4D877-1D9E-48CC-A35A-CF627E70060B}" presName="sibTrans" presStyleLbl="sibTrans2D1" presStyleIdx="1" presStyleCnt="7" custScaleY="224910" custLinFactNeighborX="2313" custLinFactNeighborY="40760"/>
      <dgm:spPr/>
      <dgm:t>
        <a:bodyPr/>
        <a:lstStyle/>
        <a:p>
          <a:endParaRPr lang="en-IN"/>
        </a:p>
      </dgm:t>
    </dgm:pt>
    <dgm:pt modelId="{A907D6BC-13E6-4288-90AA-15406B1FA612}" type="pres">
      <dgm:prSet presAssocID="{8AB4D877-1D9E-48CC-A35A-CF627E70060B}" presName="connectorText" presStyleLbl="sibTrans2D1" presStyleIdx="1" presStyleCnt="7"/>
      <dgm:spPr/>
      <dgm:t>
        <a:bodyPr/>
        <a:lstStyle/>
        <a:p>
          <a:endParaRPr lang="en-IN"/>
        </a:p>
      </dgm:t>
    </dgm:pt>
    <dgm:pt modelId="{76ECC368-6CEA-46A4-AD88-1BFDC10BEDB3}" type="pres">
      <dgm:prSet presAssocID="{50C565A7-E35C-4A52-813C-F4A820C017CD}" presName="node" presStyleLbl="node1" presStyleIdx="2" presStyleCnt="8" custScaleX="461504" custScaleY="650331" custLinFactX="400000" custLinFactY="1128756" custLinFactNeighborX="476955" custLinFactNeighborY="1200000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IN"/>
        </a:p>
      </dgm:t>
    </dgm:pt>
    <dgm:pt modelId="{34802C86-12CA-4B8E-A259-94EFABB85A8D}" type="pres">
      <dgm:prSet presAssocID="{0154439D-83C7-4210-9034-59AF4FA81218}" presName="sibTrans" presStyleLbl="sibTrans2D1" presStyleIdx="2" presStyleCnt="7" custScaleY="301224" custLinFactY="16220" custLinFactNeighborX="-396" custLinFactNeighborY="100000"/>
      <dgm:spPr/>
      <dgm:t>
        <a:bodyPr/>
        <a:lstStyle/>
        <a:p>
          <a:endParaRPr lang="en-IN"/>
        </a:p>
      </dgm:t>
    </dgm:pt>
    <dgm:pt modelId="{440AEBD9-973B-47A7-A3C3-A72972E4C657}" type="pres">
      <dgm:prSet presAssocID="{0154439D-83C7-4210-9034-59AF4FA81218}" presName="connectorText" presStyleLbl="sibTrans2D1" presStyleIdx="2" presStyleCnt="7"/>
      <dgm:spPr/>
      <dgm:t>
        <a:bodyPr/>
        <a:lstStyle/>
        <a:p>
          <a:endParaRPr lang="en-IN"/>
        </a:p>
      </dgm:t>
    </dgm:pt>
    <dgm:pt modelId="{AC549942-0FEA-4954-A420-44529EB7E9A1}" type="pres">
      <dgm:prSet presAssocID="{1C386688-CD94-420A-A66B-6B4B73B837D2}" presName="node" presStyleLbl="node1" presStyleIdx="3" presStyleCnt="8" custScaleX="467797" custScaleY="1242031" custLinFactY="246415" custLinFactNeighborX="-58507" custLinFactNeighborY="300000">
        <dgm:presLayoutVars>
          <dgm:bulletEnabled val="1"/>
        </dgm:presLayoutVars>
      </dgm:prSet>
      <dgm:spPr>
        <a:prstGeom prst="diamond">
          <a:avLst/>
        </a:prstGeom>
      </dgm:spPr>
      <dgm:t>
        <a:bodyPr/>
        <a:lstStyle/>
        <a:p>
          <a:endParaRPr lang="en-IN"/>
        </a:p>
      </dgm:t>
    </dgm:pt>
    <dgm:pt modelId="{689998B9-A13E-40B5-82AB-6F6FBA9A11BA}" type="pres">
      <dgm:prSet presAssocID="{35B6C823-A659-4027-97FD-3DDD51098896}" presName="sibTrans" presStyleLbl="sibTrans2D1" presStyleIdx="3" presStyleCnt="7" custFlipVert="1" custScaleY="240750" custLinFactNeighborX="-3122" custLinFactNeighborY="-21011"/>
      <dgm:spPr/>
      <dgm:t>
        <a:bodyPr/>
        <a:lstStyle/>
        <a:p>
          <a:endParaRPr lang="en-IN"/>
        </a:p>
      </dgm:t>
    </dgm:pt>
    <dgm:pt modelId="{3510A08A-FFF8-4B1C-BF53-170B122F86DC}" type="pres">
      <dgm:prSet presAssocID="{35B6C823-A659-4027-97FD-3DDD51098896}" presName="connectorText" presStyleLbl="sibTrans2D1" presStyleIdx="3" presStyleCnt="7"/>
      <dgm:spPr/>
      <dgm:t>
        <a:bodyPr/>
        <a:lstStyle/>
        <a:p>
          <a:endParaRPr lang="en-IN"/>
        </a:p>
      </dgm:t>
    </dgm:pt>
    <dgm:pt modelId="{7A5C82B9-270C-4897-ABFC-417E288EE3C1}" type="pres">
      <dgm:prSet presAssocID="{5DF44CFB-9380-41A4-B23E-236286C76805}" presName="node" presStyleLbl="node1" presStyleIdx="4" presStyleCnt="8" custScaleX="350249" custScaleY="769959" custLinFactX="-441000" custLinFactY="-600000" custLinFactNeighborX="-500000" custLinFactNeighborY="-643837">
        <dgm:presLayoutVars>
          <dgm:bulletEnabled val="1"/>
        </dgm:presLayoutVars>
      </dgm:prSet>
      <dgm:spPr>
        <a:prstGeom prst="diamond">
          <a:avLst/>
        </a:prstGeom>
      </dgm:spPr>
      <dgm:t>
        <a:bodyPr/>
        <a:lstStyle/>
        <a:p>
          <a:endParaRPr lang="en-IN"/>
        </a:p>
      </dgm:t>
    </dgm:pt>
    <dgm:pt modelId="{3F0498A0-6E78-4A73-ACB7-3453ABC8F902}" type="pres">
      <dgm:prSet presAssocID="{853FE69A-D645-4E70-A606-0D7116F53FFA}" presName="sibTrans" presStyleLbl="sibTrans2D1" presStyleIdx="4" presStyleCnt="7" custAng="21598981" custFlipVert="0" custScaleY="251112" custLinFactNeighborX="350" custLinFactNeighborY="-19853"/>
      <dgm:spPr/>
      <dgm:t>
        <a:bodyPr/>
        <a:lstStyle/>
        <a:p>
          <a:endParaRPr lang="en-IN"/>
        </a:p>
      </dgm:t>
    </dgm:pt>
    <dgm:pt modelId="{9B6B4C69-6FE1-4879-B593-BA0A60280865}" type="pres">
      <dgm:prSet presAssocID="{853FE69A-D645-4E70-A606-0D7116F53FFA}" presName="connectorText" presStyleLbl="sibTrans2D1" presStyleIdx="4" presStyleCnt="7"/>
      <dgm:spPr/>
      <dgm:t>
        <a:bodyPr/>
        <a:lstStyle/>
        <a:p>
          <a:endParaRPr lang="en-IN"/>
        </a:p>
      </dgm:t>
    </dgm:pt>
    <dgm:pt modelId="{54D363C0-EAF5-4380-BDE7-A4FD4A66E492}" type="pres">
      <dgm:prSet presAssocID="{D467F50C-6FA4-4BA5-AFA0-86EC822E108B}" presName="node" presStyleLbl="node1" presStyleIdx="5" presStyleCnt="8" custScaleX="411076" custScaleY="897689" custLinFactX="-438991" custLinFactY="596416" custLinFactNeighborX="-500000" custLinFactNeighborY="600000">
        <dgm:presLayoutVars>
          <dgm:bulletEnabled val="1"/>
        </dgm:presLayoutVars>
      </dgm:prSet>
      <dgm:spPr>
        <a:prstGeom prst="flowChartInputOutput">
          <a:avLst/>
        </a:prstGeom>
      </dgm:spPr>
      <dgm:t>
        <a:bodyPr/>
        <a:lstStyle/>
        <a:p>
          <a:endParaRPr lang="en-IN"/>
        </a:p>
      </dgm:t>
    </dgm:pt>
    <dgm:pt modelId="{81541BBD-E950-40C5-91FD-474865005DAE}" type="pres">
      <dgm:prSet presAssocID="{DD637B25-85C9-445A-81DC-D312766D43E2}" presName="sibTrans" presStyleLbl="sibTrans2D1" presStyleIdx="5" presStyleCnt="7" custFlipVert="0" custScaleX="96256" custScaleY="361935" custLinFactNeighborX="-3854" custLinFactNeighborY="-1590"/>
      <dgm:spPr/>
      <dgm:t>
        <a:bodyPr/>
        <a:lstStyle/>
        <a:p>
          <a:endParaRPr lang="en-IN"/>
        </a:p>
      </dgm:t>
    </dgm:pt>
    <dgm:pt modelId="{44A7B310-B756-4D7B-A0A0-B6A214ED801F}" type="pres">
      <dgm:prSet presAssocID="{DD637B25-85C9-445A-81DC-D312766D43E2}" presName="connectorText" presStyleLbl="sibTrans2D1" presStyleIdx="5" presStyleCnt="7"/>
      <dgm:spPr/>
      <dgm:t>
        <a:bodyPr/>
        <a:lstStyle/>
        <a:p>
          <a:endParaRPr lang="en-IN"/>
        </a:p>
      </dgm:t>
    </dgm:pt>
    <dgm:pt modelId="{BD0FC8D4-FC03-4F90-B20F-B62DC29F8365}" type="pres">
      <dgm:prSet presAssocID="{E4012775-F165-4ACC-A724-CE3E533776E4}" presName="node" presStyleLbl="node1" presStyleIdx="6" presStyleCnt="8" custScaleX="496300" custScaleY="516852" custLinFactY="-104186" custLinFactNeighborX="-47834" custLinFactNeighborY="-200000">
        <dgm:presLayoutVars>
          <dgm:bulletEnabled val="1"/>
        </dgm:presLayoutVars>
      </dgm:prSet>
      <dgm:spPr>
        <a:prstGeom prst="diamond">
          <a:avLst/>
        </a:prstGeom>
      </dgm:spPr>
      <dgm:t>
        <a:bodyPr/>
        <a:lstStyle/>
        <a:p>
          <a:endParaRPr lang="en-IN"/>
        </a:p>
      </dgm:t>
    </dgm:pt>
    <dgm:pt modelId="{37796D48-1DE5-4523-BA9F-809CA1669EA9}" type="pres">
      <dgm:prSet presAssocID="{1F8A9C0E-3857-4852-B1E8-C1F5485B0B2B}" presName="sibTrans" presStyleLbl="sibTrans2D1" presStyleIdx="6" presStyleCnt="7" custFlipVert="1" custScaleY="260877" custLinFactY="2548" custLinFactNeighborX="-4051" custLinFactNeighborY="100000"/>
      <dgm:spPr/>
      <dgm:t>
        <a:bodyPr/>
        <a:lstStyle/>
        <a:p>
          <a:endParaRPr lang="en-IN"/>
        </a:p>
      </dgm:t>
    </dgm:pt>
    <dgm:pt modelId="{EDF678D5-4CCC-42D0-A32C-E120BA3B54D9}" type="pres">
      <dgm:prSet presAssocID="{1F8A9C0E-3857-4852-B1E8-C1F5485B0B2B}" presName="connectorText" presStyleLbl="sibTrans2D1" presStyleIdx="6" presStyleCnt="7"/>
      <dgm:spPr/>
      <dgm:t>
        <a:bodyPr/>
        <a:lstStyle/>
        <a:p>
          <a:endParaRPr lang="en-IN"/>
        </a:p>
      </dgm:t>
    </dgm:pt>
    <dgm:pt modelId="{076D3E1E-029D-486E-9CD8-9185817A735D}" type="pres">
      <dgm:prSet presAssocID="{FA41EE48-A359-4461-AF00-159E0997D2F3}" presName="node" presStyleLbl="node1" presStyleIdx="7" presStyleCnt="8" custScaleX="269393" custScaleY="438194" custLinFactX="465484" custLinFactY="-579637" custLinFactNeighborX="500000" custLinFactNeighborY="-600000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IN"/>
        </a:p>
      </dgm:t>
    </dgm:pt>
  </dgm:ptLst>
  <dgm:cxnLst>
    <dgm:cxn modelId="{8476379C-09B4-418B-9A41-9A00D70AA874}" type="presOf" srcId="{1F8A9C0E-3857-4852-B1E8-C1F5485B0B2B}" destId="{37796D48-1DE5-4523-BA9F-809CA1669EA9}" srcOrd="0" destOrd="0" presId="urn:microsoft.com/office/officeart/2005/8/layout/process2"/>
    <dgm:cxn modelId="{A6037E23-8608-4B4C-A26E-8D238F1D90F2}" type="presOf" srcId="{5DF44CFB-9380-41A4-B23E-236286C76805}" destId="{7A5C82B9-270C-4897-ABFC-417E288EE3C1}" srcOrd="0" destOrd="0" presId="urn:microsoft.com/office/officeart/2005/8/layout/process2"/>
    <dgm:cxn modelId="{895EA1FB-F134-4ACA-B18D-4D022DFEDD82}" srcId="{95E5EC5A-BC2C-4D8C-843B-59C90C6FA10F}" destId="{BD1D1FAD-DB5D-4445-850E-18DF9B3F0082}" srcOrd="0" destOrd="0" parTransId="{A7ACC658-6EFF-438D-8A45-808B912B30C8}" sibTransId="{FBB53E14-ED17-4AD9-A83D-9DC2FBAB3943}"/>
    <dgm:cxn modelId="{D4891137-45A2-4CE4-BB1A-5BDD1EB6D471}" srcId="{95E5EC5A-BC2C-4D8C-843B-59C90C6FA10F}" destId="{FA41EE48-A359-4461-AF00-159E0997D2F3}" srcOrd="7" destOrd="0" parTransId="{A9E66A6F-265E-40CA-91C2-17A44704AFDE}" sibTransId="{C75B2DF3-F1CB-4B78-B658-668DD5C950B4}"/>
    <dgm:cxn modelId="{7210677E-9087-4776-980A-6AB7207F0F09}" srcId="{95E5EC5A-BC2C-4D8C-843B-59C90C6FA10F}" destId="{7F676382-3DD8-4F62-BC05-6EFD0D1E26CB}" srcOrd="1" destOrd="0" parTransId="{2B142C78-1D60-419C-B14C-7D57CDF6894E}" sibTransId="{8AB4D877-1D9E-48CC-A35A-CF627E70060B}"/>
    <dgm:cxn modelId="{C6ECF5A0-F477-43D0-893F-2691106FC5C8}" type="presOf" srcId="{7F676382-3DD8-4F62-BC05-6EFD0D1E26CB}" destId="{77B6BDD9-A2E2-4CBD-AA89-38B372959612}" srcOrd="0" destOrd="0" presId="urn:microsoft.com/office/officeart/2005/8/layout/process2"/>
    <dgm:cxn modelId="{A9331E02-6AF9-40D5-8C4C-DAAD379D8628}" type="presOf" srcId="{853FE69A-D645-4E70-A606-0D7116F53FFA}" destId="{9B6B4C69-6FE1-4879-B593-BA0A60280865}" srcOrd="1" destOrd="0" presId="urn:microsoft.com/office/officeart/2005/8/layout/process2"/>
    <dgm:cxn modelId="{31D38140-B27E-403C-B8C1-E09F2C4A0D5E}" srcId="{95E5EC5A-BC2C-4D8C-843B-59C90C6FA10F}" destId="{D467F50C-6FA4-4BA5-AFA0-86EC822E108B}" srcOrd="5" destOrd="0" parTransId="{8D9647FF-7199-47E8-A472-9190E6118CA4}" sibTransId="{DD637B25-85C9-445A-81DC-D312766D43E2}"/>
    <dgm:cxn modelId="{8DE37862-D63A-49B6-8DD4-6ADB767F7285}" type="presOf" srcId="{853FE69A-D645-4E70-A606-0D7116F53FFA}" destId="{3F0498A0-6E78-4A73-ACB7-3453ABC8F902}" srcOrd="0" destOrd="0" presId="urn:microsoft.com/office/officeart/2005/8/layout/process2"/>
    <dgm:cxn modelId="{2E99BCB0-E941-44DA-A24A-5E3AB7872834}" type="presOf" srcId="{FBB53E14-ED17-4AD9-A83D-9DC2FBAB3943}" destId="{242246F2-DD84-4E75-BE65-AB5E726D1B24}" srcOrd="1" destOrd="0" presId="urn:microsoft.com/office/officeart/2005/8/layout/process2"/>
    <dgm:cxn modelId="{EFF3F976-53E0-4E10-B81D-0F98DE9D47F7}" srcId="{95E5EC5A-BC2C-4D8C-843B-59C90C6FA10F}" destId="{E4012775-F165-4ACC-A724-CE3E533776E4}" srcOrd="6" destOrd="0" parTransId="{7FC0D6F2-BD55-4B52-9C7B-D10F7C9687DB}" sibTransId="{1F8A9C0E-3857-4852-B1E8-C1F5485B0B2B}"/>
    <dgm:cxn modelId="{C64B565A-A0A3-48D1-A9FF-7C425C1BA90F}" type="presOf" srcId="{35B6C823-A659-4027-97FD-3DDD51098896}" destId="{3510A08A-FFF8-4B1C-BF53-170B122F86DC}" srcOrd="1" destOrd="0" presId="urn:microsoft.com/office/officeart/2005/8/layout/process2"/>
    <dgm:cxn modelId="{4A8001C1-3E54-4660-961C-C6676D054E9A}" type="presOf" srcId="{BD1D1FAD-DB5D-4445-850E-18DF9B3F0082}" destId="{DE997677-DD8A-4B15-ABB8-A6DB3C57BD51}" srcOrd="0" destOrd="0" presId="urn:microsoft.com/office/officeart/2005/8/layout/process2"/>
    <dgm:cxn modelId="{272758A4-EB4C-4719-88B7-7E364C4C01CF}" type="presOf" srcId="{DD637B25-85C9-445A-81DC-D312766D43E2}" destId="{81541BBD-E950-40C5-91FD-474865005DAE}" srcOrd="0" destOrd="0" presId="urn:microsoft.com/office/officeart/2005/8/layout/process2"/>
    <dgm:cxn modelId="{87CB5BEB-5FF8-4391-88CD-DFB21CE9B349}" srcId="{95E5EC5A-BC2C-4D8C-843B-59C90C6FA10F}" destId="{1C386688-CD94-420A-A66B-6B4B73B837D2}" srcOrd="3" destOrd="0" parTransId="{99F7778E-3F5B-421F-BBCA-7D18D58F9FD3}" sibTransId="{35B6C823-A659-4027-97FD-3DDD51098896}"/>
    <dgm:cxn modelId="{4D0531CD-02F0-4D95-BB44-3591943C8103}" type="presOf" srcId="{DD637B25-85C9-445A-81DC-D312766D43E2}" destId="{44A7B310-B756-4D7B-A0A0-B6A214ED801F}" srcOrd="1" destOrd="0" presId="urn:microsoft.com/office/officeart/2005/8/layout/process2"/>
    <dgm:cxn modelId="{D0966761-31CE-47DD-9C30-916BDC348D36}" srcId="{95E5EC5A-BC2C-4D8C-843B-59C90C6FA10F}" destId="{50C565A7-E35C-4A52-813C-F4A820C017CD}" srcOrd="2" destOrd="0" parTransId="{60779B21-7A0D-48CD-AAD1-2A566CEDCA43}" sibTransId="{0154439D-83C7-4210-9034-59AF4FA81218}"/>
    <dgm:cxn modelId="{0FE2C7D7-5CAA-4744-8A8E-43657286F4BC}" type="presOf" srcId="{1F8A9C0E-3857-4852-B1E8-C1F5485B0B2B}" destId="{EDF678D5-4CCC-42D0-A32C-E120BA3B54D9}" srcOrd="1" destOrd="0" presId="urn:microsoft.com/office/officeart/2005/8/layout/process2"/>
    <dgm:cxn modelId="{4F7A90CC-96B7-4F34-A41E-0FB7BD36FD63}" type="presOf" srcId="{35B6C823-A659-4027-97FD-3DDD51098896}" destId="{689998B9-A13E-40B5-82AB-6F6FBA9A11BA}" srcOrd="0" destOrd="0" presId="urn:microsoft.com/office/officeart/2005/8/layout/process2"/>
    <dgm:cxn modelId="{8788063B-F07E-409D-B936-BF68D790F05E}" type="presOf" srcId="{FBB53E14-ED17-4AD9-A83D-9DC2FBAB3943}" destId="{9C43DE2C-446D-42B7-A162-5D983F11219D}" srcOrd="0" destOrd="0" presId="urn:microsoft.com/office/officeart/2005/8/layout/process2"/>
    <dgm:cxn modelId="{770B41E8-3E09-4DD8-A01D-F779716D5D87}" type="presOf" srcId="{50C565A7-E35C-4A52-813C-F4A820C017CD}" destId="{76ECC368-6CEA-46A4-AD88-1BFDC10BEDB3}" srcOrd="0" destOrd="0" presId="urn:microsoft.com/office/officeart/2005/8/layout/process2"/>
    <dgm:cxn modelId="{5C986F3E-2459-496E-BE94-ECC94B765294}" type="presOf" srcId="{0154439D-83C7-4210-9034-59AF4FA81218}" destId="{440AEBD9-973B-47A7-A3C3-A72972E4C657}" srcOrd="1" destOrd="0" presId="urn:microsoft.com/office/officeart/2005/8/layout/process2"/>
    <dgm:cxn modelId="{39E3056F-1008-472F-B98E-1058F1491032}" type="presOf" srcId="{1C386688-CD94-420A-A66B-6B4B73B837D2}" destId="{AC549942-0FEA-4954-A420-44529EB7E9A1}" srcOrd="0" destOrd="0" presId="urn:microsoft.com/office/officeart/2005/8/layout/process2"/>
    <dgm:cxn modelId="{46F21831-1900-4298-B939-163668AB9C37}" type="presOf" srcId="{0154439D-83C7-4210-9034-59AF4FA81218}" destId="{34802C86-12CA-4B8E-A259-94EFABB85A8D}" srcOrd="0" destOrd="0" presId="urn:microsoft.com/office/officeart/2005/8/layout/process2"/>
    <dgm:cxn modelId="{50FF639F-0092-4FBD-8066-119A9F6AAEA0}" type="presOf" srcId="{FA41EE48-A359-4461-AF00-159E0997D2F3}" destId="{076D3E1E-029D-486E-9CD8-9185817A735D}" srcOrd="0" destOrd="0" presId="urn:microsoft.com/office/officeart/2005/8/layout/process2"/>
    <dgm:cxn modelId="{A46A30F1-6A3B-4CDF-B0AF-7FEEFF3EC3F1}" type="presOf" srcId="{E4012775-F165-4ACC-A724-CE3E533776E4}" destId="{BD0FC8D4-FC03-4F90-B20F-B62DC29F8365}" srcOrd="0" destOrd="0" presId="urn:microsoft.com/office/officeart/2005/8/layout/process2"/>
    <dgm:cxn modelId="{41C466B4-4EB2-4200-82CF-DCC985837380}" type="presOf" srcId="{8AB4D877-1D9E-48CC-A35A-CF627E70060B}" destId="{43FC72FE-D49A-4936-B534-B1DD55A038A3}" srcOrd="0" destOrd="0" presId="urn:microsoft.com/office/officeart/2005/8/layout/process2"/>
    <dgm:cxn modelId="{B0D7F4ED-168E-4635-A0C4-54C366370F86}" type="presOf" srcId="{8AB4D877-1D9E-48CC-A35A-CF627E70060B}" destId="{A907D6BC-13E6-4288-90AA-15406B1FA612}" srcOrd="1" destOrd="0" presId="urn:microsoft.com/office/officeart/2005/8/layout/process2"/>
    <dgm:cxn modelId="{E7868E21-D457-44FC-8C4F-35E9E3A6BACC}" type="presOf" srcId="{95E5EC5A-BC2C-4D8C-843B-59C90C6FA10F}" destId="{C79601B7-B21F-4FFF-85C7-708AD1B2568F}" srcOrd="0" destOrd="0" presId="urn:microsoft.com/office/officeart/2005/8/layout/process2"/>
    <dgm:cxn modelId="{64276788-5D60-449D-8CDE-876848631B7C}" srcId="{95E5EC5A-BC2C-4D8C-843B-59C90C6FA10F}" destId="{5DF44CFB-9380-41A4-B23E-236286C76805}" srcOrd="4" destOrd="0" parTransId="{1CA1579B-059E-45F8-9CFA-B4926C953EB2}" sibTransId="{853FE69A-D645-4E70-A606-0D7116F53FFA}"/>
    <dgm:cxn modelId="{836237F9-2262-4516-8242-B8C1C5E3AAA6}" type="presOf" srcId="{D467F50C-6FA4-4BA5-AFA0-86EC822E108B}" destId="{54D363C0-EAF5-4380-BDE7-A4FD4A66E492}" srcOrd="0" destOrd="0" presId="urn:microsoft.com/office/officeart/2005/8/layout/process2"/>
    <dgm:cxn modelId="{842CFD3A-6E1D-4C29-9A6A-5356EF0FB94F}" type="presParOf" srcId="{C79601B7-B21F-4FFF-85C7-708AD1B2568F}" destId="{DE997677-DD8A-4B15-ABB8-A6DB3C57BD51}" srcOrd="0" destOrd="0" presId="urn:microsoft.com/office/officeart/2005/8/layout/process2"/>
    <dgm:cxn modelId="{57799752-9B3D-4D9D-A95A-6BC1309C25F1}" type="presParOf" srcId="{C79601B7-B21F-4FFF-85C7-708AD1B2568F}" destId="{9C43DE2C-446D-42B7-A162-5D983F11219D}" srcOrd="1" destOrd="0" presId="urn:microsoft.com/office/officeart/2005/8/layout/process2"/>
    <dgm:cxn modelId="{46894B50-F264-47C6-B5E5-7F83EC71E0CE}" type="presParOf" srcId="{9C43DE2C-446D-42B7-A162-5D983F11219D}" destId="{242246F2-DD84-4E75-BE65-AB5E726D1B24}" srcOrd="0" destOrd="0" presId="urn:microsoft.com/office/officeart/2005/8/layout/process2"/>
    <dgm:cxn modelId="{1AA1176D-5E4B-49F5-A3C5-2A29A18FDD93}" type="presParOf" srcId="{C79601B7-B21F-4FFF-85C7-708AD1B2568F}" destId="{77B6BDD9-A2E2-4CBD-AA89-38B372959612}" srcOrd="2" destOrd="0" presId="urn:microsoft.com/office/officeart/2005/8/layout/process2"/>
    <dgm:cxn modelId="{351B16CB-959A-421D-9639-A2834D28B148}" type="presParOf" srcId="{C79601B7-B21F-4FFF-85C7-708AD1B2568F}" destId="{43FC72FE-D49A-4936-B534-B1DD55A038A3}" srcOrd="3" destOrd="0" presId="urn:microsoft.com/office/officeart/2005/8/layout/process2"/>
    <dgm:cxn modelId="{9E73A974-A91E-4016-BF0B-65540ECB01E4}" type="presParOf" srcId="{43FC72FE-D49A-4936-B534-B1DD55A038A3}" destId="{A907D6BC-13E6-4288-90AA-15406B1FA612}" srcOrd="0" destOrd="0" presId="urn:microsoft.com/office/officeart/2005/8/layout/process2"/>
    <dgm:cxn modelId="{D1E1F2CE-E2E3-4156-936D-A5287C006332}" type="presParOf" srcId="{C79601B7-B21F-4FFF-85C7-708AD1B2568F}" destId="{76ECC368-6CEA-46A4-AD88-1BFDC10BEDB3}" srcOrd="4" destOrd="0" presId="urn:microsoft.com/office/officeart/2005/8/layout/process2"/>
    <dgm:cxn modelId="{9EE83A54-42DE-4A49-9601-8FE62D3A2B33}" type="presParOf" srcId="{C79601B7-B21F-4FFF-85C7-708AD1B2568F}" destId="{34802C86-12CA-4B8E-A259-94EFABB85A8D}" srcOrd="5" destOrd="0" presId="urn:microsoft.com/office/officeart/2005/8/layout/process2"/>
    <dgm:cxn modelId="{A9571322-EFA0-48B3-BF8C-773263E32326}" type="presParOf" srcId="{34802C86-12CA-4B8E-A259-94EFABB85A8D}" destId="{440AEBD9-973B-47A7-A3C3-A72972E4C657}" srcOrd="0" destOrd="0" presId="urn:microsoft.com/office/officeart/2005/8/layout/process2"/>
    <dgm:cxn modelId="{402D71ED-BD41-4954-94AB-A703CF1F172B}" type="presParOf" srcId="{C79601B7-B21F-4FFF-85C7-708AD1B2568F}" destId="{AC549942-0FEA-4954-A420-44529EB7E9A1}" srcOrd="6" destOrd="0" presId="urn:microsoft.com/office/officeart/2005/8/layout/process2"/>
    <dgm:cxn modelId="{F5925BDE-553A-42CE-BFB2-8FBD23166440}" type="presParOf" srcId="{C79601B7-B21F-4FFF-85C7-708AD1B2568F}" destId="{689998B9-A13E-40B5-82AB-6F6FBA9A11BA}" srcOrd="7" destOrd="0" presId="urn:microsoft.com/office/officeart/2005/8/layout/process2"/>
    <dgm:cxn modelId="{C3BECCDA-D7A1-4D13-9577-10F36A97C5D8}" type="presParOf" srcId="{689998B9-A13E-40B5-82AB-6F6FBA9A11BA}" destId="{3510A08A-FFF8-4B1C-BF53-170B122F86DC}" srcOrd="0" destOrd="0" presId="urn:microsoft.com/office/officeart/2005/8/layout/process2"/>
    <dgm:cxn modelId="{63191739-695A-4C63-A0D2-AD372C4298F3}" type="presParOf" srcId="{C79601B7-B21F-4FFF-85C7-708AD1B2568F}" destId="{7A5C82B9-270C-4897-ABFC-417E288EE3C1}" srcOrd="8" destOrd="0" presId="urn:microsoft.com/office/officeart/2005/8/layout/process2"/>
    <dgm:cxn modelId="{83E6D509-1B97-444E-89DB-29EC71D3E172}" type="presParOf" srcId="{C79601B7-B21F-4FFF-85C7-708AD1B2568F}" destId="{3F0498A0-6E78-4A73-ACB7-3453ABC8F902}" srcOrd="9" destOrd="0" presId="urn:microsoft.com/office/officeart/2005/8/layout/process2"/>
    <dgm:cxn modelId="{64EA7679-6E48-4220-8C73-8B40D686F175}" type="presParOf" srcId="{3F0498A0-6E78-4A73-ACB7-3453ABC8F902}" destId="{9B6B4C69-6FE1-4879-B593-BA0A60280865}" srcOrd="0" destOrd="0" presId="urn:microsoft.com/office/officeart/2005/8/layout/process2"/>
    <dgm:cxn modelId="{10DC27D4-5224-44FD-9B49-781D006D890C}" type="presParOf" srcId="{C79601B7-B21F-4FFF-85C7-708AD1B2568F}" destId="{54D363C0-EAF5-4380-BDE7-A4FD4A66E492}" srcOrd="10" destOrd="0" presId="urn:microsoft.com/office/officeart/2005/8/layout/process2"/>
    <dgm:cxn modelId="{195089AE-10EC-42A4-ADBA-5885DBA2FFE9}" type="presParOf" srcId="{C79601B7-B21F-4FFF-85C7-708AD1B2568F}" destId="{81541BBD-E950-40C5-91FD-474865005DAE}" srcOrd="11" destOrd="0" presId="urn:microsoft.com/office/officeart/2005/8/layout/process2"/>
    <dgm:cxn modelId="{66E80AF3-575C-4963-B186-7BA50DBB7BFA}" type="presParOf" srcId="{81541BBD-E950-40C5-91FD-474865005DAE}" destId="{44A7B310-B756-4D7B-A0A0-B6A214ED801F}" srcOrd="0" destOrd="0" presId="urn:microsoft.com/office/officeart/2005/8/layout/process2"/>
    <dgm:cxn modelId="{94869E9A-3610-42FA-9FEE-790ECEC590E4}" type="presParOf" srcId="{C79601B7-B21F-4FFF-85C7-708AD1B2568F}" destId="{BD0FC8D4-FC03-4F90-B20F-B62DC29F8365}" srcOrd="12" destOrd="0" presId="urn:microsoft.com/office/officeart/2005/8/layout/process2"/>
    <dgm:cxn modelId="{1340979A-BDB5-4ACE-9F15-5FB4961F553D}" type="presParOf" srcId="{C79601B7-B21F-4FFF-85C7-708AD1B2568F}" destId="{37796D48-1DE5-4523-BA9F-809CA1669EA9}" srcOrd="13" destOrd="0" presId="urn:microsoft.com/office/officeart/2005/8/layout/process2"/>
    <dgm:cxn modelId="{8FDCBE3E-6F21-4BC7-9FA8-269916910504}" type="presParOf" srcId="{37796D48-1DE5-4523-BA9F-809CA1669EA9}" destId="{EDF678D5-4CCC-42D0-A32C-E120BA3B54D9}" srcOrd="0" destOrd="0" presId="urn:microsoft.com/office/officeart/2005/8/layout/process2"/>
    <dgm:cxn modelId="{0E890F70-50D6-49BE-9EAD-3BBBD6AFB827}" type="presParOf" srcId="{C79601B7-B21F-4FFF-85C7-708AD1B2568F}" destId="{076D3E1E-029D-486E-9CD8-9185817A735D}" srcOrd="1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5E5EC5A-BC2C-4D8C-843B-59C90C6FA10F}" type="doc">
      <dgm:prSet loTypeId="urn:microsoft.com/office/officeart/2005/8/layout/process2" loCatId="process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BD1D1FAD-DB5D-4445-850E-18DF9B3F0082}">
      <dgm:prSet phldrT="[Text]" custT="1"/>
      <dgm:spPr/>
      <dgm:t>
        <a:bodyPr/>
        <a:lstStyle/>
        <a:p>
          <a:r>
            <a:rPr lang="en-IN" sz="1200" dirty="0" smtClean="0"/>
            <a:t>START</a:t>
          </a:r>
          <a:endParaRPr lang="en-IN" sz="1200" dirty="0"/>
        </a:p>
      </dgm:t>
    </dgm:pt>
    <dgm:pt modelId="{A7ACC658-6EFF-438D-8A45-808B912B30C8}" type="parTrans" cxnId="{895EA1FB-F134-4ACA-B18D-4D022DFEDD82}">
      <dgm:prSet/>
      <dgm:spPr/>
      <dgm:t>
        <a:bodyPr/>
        <a:lstStyle/>
        <a:p>
          <a:endParaRPr lang="en-IN"/>
        </a:p>
      </dgm:t>
    </dgm:pt>
    <dgm:pt modelId="{FBB53E14-ED17-4AD9-A83D-9DC2FBAB3943}" type="sibTrans" cxnId="{895EA1FB-F134-4ACA-B18D-4D022DFEDD82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7F676382-3DD8-4F62-BC05-6EFD0D1E26CB}">
      <dgm:prSet phldrT="[Text]" custT="1"/>
      <dgm:spPr/>
      <dgm:t>
        <a:bodyPr/>
        <a:lstStyle/>
        <a:p>
          <a:r>
            <a:rPr lang="en-IN" sz="1200" dirty="0" smtClean="0"/>
            <a:t>Ultrasonic  Module Sensor</a:t>
          </a:r>
        </a:p>
      </dgm:t>
    </dgm:pt>
    <dgm:pt modelId="{2B142C78-1D60-419C-B14C-7D57CDF6894E}" type="parTrans" cxnId="{7210677E-9087-4776-980A-6AB7207F0F09}">
      <dgm:prSet/>
      <dgm:spPr/>
      <dgm:t>
        <a:bodyPr/>
        <a:lstStyle/>
        <a:p>
          <a:endParaRPr lang="en-IN"/>
        </a:p>
      </dgm:t>
    </dgm:pt>
    <dgm:pt modelId="{8AB4D877-1D9E-48CC-A35A-CF627E70060B}" type="sibTrans" cxnId="{7210677E-9087-4776-980A-6AB7207F0F09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50C565A7-E35C-4A52-813C-F4A820C017CD}">
      <dgm:prSet phldrT="[Text]" custT="1"/>
      <dgm:spPr/>
      <dgm:t>
        <a:bodyPr/>
        <a:lstStyle/>
        <a:p>
          <a:r>
            <a:rPr lang="en-IN" sz="1200" dirty="0" smtClean="0"/>
            <a:t>Search for Obstacles</a:t>
          </a:r>
          <a:endParaRPr lang="en-IN" sz="1200" dirty="0"/>
        </a:p>
      </dgm:t>
    </dgm:pt>
    <dgm:pt modelId="{60779B21-7A0D-48CD-AAD1-2A566CEDCA43}" type="parTrans" cxnId="{D0966761-31CE-47DD-9C30-916BDC348D36}">
      <dgm:prSet/>
      <dgm:spPr/>
      <dgm:t>
        <a:bodyPr/>
        <a:lstStyle/>
        <a:p>
          <a:endParaRPr lang="en-IN"/>
        </a:p>
      </dgm:t>
    </dgm:pt>
    <dgm:pt modelId="{0154439D-83C7-4210-9034-59AF4FA81218}" type="sibTrans" cxnId="{D0966761-31CE-47DD-9C30-916BDC348D36}">
      <dgm:prSet custT="1"/>
      <dgm:spPr/>
      <dgm:t>
        <a:bodyPr/>
        <a:lstStyle/>
        <a:p>
          <a:endParaRPr lang="en-IN" sz="1200" baseline="-25000" dirty="0">
            <a:solidFill>
              <a:schemeClr val="bg2"/>
            </a:solidFill>
          </a:endParaRPr>
        </a:p>
      </dgm:t>
    </dgm:pt>
    <dgm:pt modelId="{1C386688-CD94-420A-A66B-6B4B73B837D2}">
      <dgm:prSet custT="1"/>
      <dgm:spPr/>
      <dgm:t>
        <a:bodyPr/>
        <a:lstStyle/>
        <a:p>
          <a:r>
            <a:rPr lang="en-IN" sz="1200" dirty="0" smtClean="0"/>
            <a:t>If Obstacle Found</a:t>
          </a:r>
        </a:p>
      </dgm:t>
    </dgm:pt>
    <dgm:pt modelId="{99F7778E-3F5B-421F-BBCA-7D18D58F9FD3}" type="parTrans" cxnId="{87CB5BEB-5FF8-4391-88CD-DFB21CE9B349}">
      <dgm:prSet/>
      <dgm:spPr/>
      <dgm:t>
        <a:bodyPr/>
        <a:lstStyle/>
        <a:p>
          <a:endParaRPr lang="en-IN"/>
        </a:p>
      </dgm:t>
    </dgm:pt>
    <dgm:pt modelId="{35B6C823-A659-4027-97FD-3DDD51098896}" type="sibTrans" cxnId="{87CB5BEB-5FF8-4391-88CD-DFB21CE9B349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5DF44CFB-9380-41A4-B23E-236286C76805}">
      <dgm:prSet custT="1"/>
      <dgm:spPr/>
      <dgm:t>
        <a:bodyPr/>
        <a:lstStyle/>
        <a:p>
          <a:r>
            <a:rPr lang="en-IN" sz="1200" dirty="0" smtClean="0"/>
            <a:t>Calculate the distance from the obstacle &amp; save it</a:t>
          </a:r>
        </a:p>
        <a:p>
          <a:r>
            <a:rPr lang="en-IN" sz="1200" dirty="0" smtClean="0"/>
            <a:t>Get x cm </a:t>
          </a:r>
        </a:p>
      </dgm:t>
    </dgm:pt>
    <dgm:pt modelId="{1CA1579B-059E-45F8-9CFA-B4926C953EB2}" type="parTrans" cxnId="{64276788-5D60-449D-8CDE-876848631B7C}">
      <dgm:prSet/>
      <dgm:spPr/>
      <dgm:t>
        <a:bodyPr/>
        <a:lstStyle/>
        <a:p>
          <a:endParaRPr lang="en-IN"/>
        </a:p>
      </dgm:t>
    </dgm:pt>
    <dgm:pt modelId="{853FE69A-D645-4E70-A606-0D7116F53FFA}" type="sibTrans" cxnId="{64276788-5D60-449D-8CDE-876848631B7C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D467F50C-6FA4-4BA5-AFA0-86EC822E108B}">
      <dgm:prSet custT="1"/>
      <dgm:spPr/>
      <dgm:t>
        <a:bodyPr/>
        <a:lstStyle/>
        <a:p>
          <a:r>
            <a:rPr lang="en-IN" sz="1200" dirty="0" smtClean="0"/>
            <a:t>Using pyttsx3 module, read “UNEVEN SURFACE AHEAD”</a:t>
          </a:r>
          <a:endParaRPr lang="en-IN" sz="1200" dirty="0"/>
        </a:p>
      </dgm:t>
    </dgm:pt>
    <dgm:pt modelId="{8D9647FF-7199-47E8-A472-9190E6118CA4}" type="parTrans" cxnId="{31D38140-B27E-403C-B8C1-E09F2C4A0D5E}">
      <dgm:prSet/>
      <dgm:spPr/>
      <dgm:t>
        <a:bodyPr/>
        <a:lstStyle/>
        <a:p>
          <a:endParaRPr lang="en-IN"/>
        </a:p>
      </dgm:t>
    </dgm:pt>
    <dgm:pt modelId="{DD637B25-85C9-445A-81DC-D312766D43E2}" type="sibTrans" cxnId="{31D38140-B27E-403C-B8C1-E09F2C4A0D5E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E4012775-F165-4ACC-A724-CE3E533776E4}">
      <dgm:prSet custT="1"/>
      <dgm:spPr/>
      <dgm:t>
        <a:bodyPr/>
        <a:lstStyle/>
        <a:p>
          <a:r>
            <a:rPr lang="en-IN" sz="1200" dirty="0" smtClean="0"/>
            <a:t>If POWER BUTTON</a:t>
          </a:r>
          <a:endParaRPr lang="en-IN" sz="1200" dirty="0"/>
        </a:p>
      </dgm:t>
    </dgm:pt>
    <dgm:pt modelId="{7FC0D6F2-BD55-4B52-9C7B-D10F7C9687DB}" type="parTrans" cxnId="{EFF3F976-53E0-4E10-B81D-0F98DE9D47F7}">
      <dgm:prSet/>
      <dgm:spPr/>
      <dgm:t>
        <a:bodyPr/>
        <a:lstStyle/>
        <a:p>
          <a:endParaRPr lang="en-IN"/>
        </a:p>
      </dgm:t>
    </dgm:pt>
    <dgm:pt modelId="{1F8A9C0E-3857-4852-B1E8-C1F5485B0B2B}" type="sibTrans" cxnId="{EFF3F976-53E0-4E10-B81D-0F98DE9D47F7}">
      <dgm:prSet custT="1"/>
      <dgm:spPr/>
      <dgm:t>
        <a:bodyPr/>
        <a:lstStyle/>
        <a:p>
          <a:endParaRPr lang="en-IN" sz="1200" dirty="0">
            <a:solidFill>
              <a:schemeClr val="bg2"/>
            </a:solidFill>
          </a:endParaRPr>
        </a:p>
      </dgm:t>
    </dgm:pt>
    <dgm:pt modelId="{FA41EE48-A359-4461-AF00-159E0997D2F3}">
      <dgm:prSet custT="1"/>
      <dgm:spPr/>
      <dgm:t>
        <a:bodyPr/>
        <a:lstStyle/>
        <a:p>
          <a:r>
            <a:rPr lang="en-IN" sz="1200" dirty="0" smtClean="0"/>
            <a:t>STOP</a:t>
          </a:r>
          <a:endParaRPr lang="en-IN" sz="1200" dirty="0"/>
        </a:p>
      </dgm:t>
    </dgm:pt>
    <dgm:pt modelId="{A9E66A6F-265E-40CA-91C2-17A44704AFDE}" type="parTrans" cxnId="{D4891137-45A2-4CE4-BB1A-5BDD1EB6D471}">
      <dgm:prSet/>
      <dgm:spPr/>
      <dgm:t>
        <a:bodyPr/>
        <a:lstStyle/>
        <a:p>
          <a:endParaRPr lang="en-IN"/>
        </a:p>
      </dgm:t>
    </dgm:pt>
    <dgm:pt modelId="{C75B2DF3-F1CB-4B78-B658-668DD5C950B4}" type="sibTrans" cxnId="{D4891137-45A2-4CE4-BB1A-5BDD1EB6D471}">
      <dgm:prSet/>
      <dgm:spPr/>
      <dgm:t>
        <a:bodyPr/>
        <a:lstStyle/>
        <a:p>
          <a:endParaRPr lang="en-IN"/>
        </a:p>
      </dgm:t>
    </dgm:pt>
    <dgm:pt modelId="{B144EEF3-2664-4D3E-8593-05B008FB1CDD}">
      <dgm:prSet custT="1"/>
      <dgm:spPr/>
      <dgm:t>
        <a:bodyPr/>
        <a:lstStyle/>
        <a:p>
          <a:r>
            <a:rPr lang="en-IN" sz="1200" dirty="0" smtClean="0"/>
            <a:t>If distance within range {x-5cm, x+5cm}</a:t>
          </a:r>
          <a:endParaRPr lang="en-IN" sz="1200" dirty="0"/>
        </a:p>
      </dgm:t>
    </dgm:pt>
    <dgm:pt modelId="{D11BC75A-4222-4470-A487-FF0913B5D63D}" type="parTrans" cxnId="{6BD6B384-F28E-4952-8BA4-23998274DB2E}">
      <dgm:prSet/>
      <dgm:spPr/>
      <dgm:t>
        <a:bodyPr/>
        <a:lstStyle/>
        <a:p>
          <a:endParaRPr lang="en-IN"/>
        </a:p>
      </dgm:t>
    </dgm:pt>
    <dgm:pt modelId="{6DA6D505-AF54-4041-B2B7-9F80FBC67C02}" type="sibTrans" cxnId="{6BD6B384-F28E-4952-8BA4-23998274DB2E}">
      <dgm:prSet/>
      <dgm:spPr/>
      <dgm:t>
        <a:bodyPr/>
        <a:lstStyle/>
        <a:p>
          <a:endParaRPr lang="en-IN" dirty="0"/>
        </a:p>
      </dgm:t>
    </dgm:pt>
    <dgm:pt modelId="{3E45BB2F-591E-4011-ABDF-561C0ED3CA6B}">
      <dgm:prSet custT="1"/>
      <dgm:spPr/>
      <dgm:t>
        <a:bodyPr/>
        <a:lstStyle/>
        <a:p>
          <a:r>
            <a:rPr lang="en-IN" sz="1000" dirty="0" smtClean="0"/>
            <a:t>Find  the distance between  Obstacle  and sensor</a:t>
          </a:r>
          <a:endParaRPr lang="en-IN" sz="1000" dirty="0"/>
        </a:p>
      </dgm:t>
    </dgm:pt>
    <dgm:pt modelId="{4F6E93F3-DD47-4DB4-B5B7-A8BBC5881EFF}" type="parTrans" cxnId="{96B6A847-9CD1-4B15-BF20-E2B2861F3805}">
      <dgm:prSet/>
      <dgm:spPr/>
      <dgm:t>
        <a:bodyPr/>
        <a:lstStyle/>
        <a:p>
          <a:endParaRPr lang="en-IN"/>
        </a:p>
      </dgm:t>
    </dgm:pt>
    <dgm:pt modelId="{FE4278FE-6494-456F-83A1-0529EF74B429}" type="sibTrans" cxnId="{96B6A847-9CD1-4B15-BF20-E2B2861F3805}">
      <dgm:prSet/>
      <dgm:spPr/>
      <dgm:t>
        <a:bodyPr/>
        <a:lstStyle/>
        <a:p>
          <a:endParaRPr lang="en-IN"/>
        </a:p>
      </dgm:t>
    </dgm:pt>
    <dgm:pt modelId="{C79601B7-B21F-4FFF-85C7-708AD1B2568F}" type="pres">
      <dgm:prSet presAssocID="{95E5EC5A-BC2C-4D8C-843B-59C90C6FA10F}" presName="linearFlow" presStyleCnt="0">
        <dgm:presLayoutVars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DE997677-DD8A-4B15-ABB8-A6DB3C57BD51}" type="pres">
      <dgm:prSet presAssocID="{BD1D1FAD-DB5D-4445-850E-18DF9B3F0082}" presName="node" presStyleLbl="node1" presStyleIdx="0" presStyleCnt="10" custScaleX="337366" custScaleY="566510" custLinFactX="-635643" custLinFactY="834858" custLinFactNeighborX="-700000" custLinFactNeighborY="900000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IN"/>
        </a:p>
      </dgm:t>
    </dgm:pt>
    <dgm:pt modelId="{9C43DE2C-446D-42B7-A162-5D983F11219D}" type="pres">
      <dgm:prSet presAssocID="{FBB53E14-ED17-4AD9-A83D-9DC2FBAB3943}" presName="sibTrans" presStyleLbl="sibTrans2D1" presStyleIdx="0" presStyleCnt="9" custFlipVert="1" custScaleX="101897" custScaleY="265681" custLinFactNeighborX="-649" custLinFactNeighborY="-1993"/>
      <dgm:spPr/>
      <dgm:t>
        <a:bodyPr/>
        <a:lstStyle/>
        <a:p>
          <a:endParaRPr lang="en-IN"/>
        </a:p>
      </dgm:t>
    </dgm:pt>
    <dgm:pt modelId="{242246F2-DD84-4E75-BE65-AB5E726D1B24}" type="pres">
      <dgm:prSet presAssocID="{FBB53E14-ED17-4AD9-A83D-9DC2FBAB3943}" presName="connectorText" presStyleLbl="sibTrans2D1" presStyleIdx="0" presStyleCnt="9"/>
      <dgm:spPr/>
      <dgm:t>
        <a:bodyPr/>
        <a:lstStyle/>
        <a:p>
          <a:endParaRPr lang="en-IN"/>
        </a:p>
      </dgm:t>
    </dgm:pt>
    <dgm:pt modelId="{77B6BDD9-A2E2-4CBD-AA89-38B372959612}" type="pres">
      <dgm:prSet presAssocID="{7F676382-3DD8-4F62-BC05-6EFD0D1E26CB}" presName="node" presStyleLbl="node1" presStyleIdx="1" presStyleCnt="10" custAng="0" custScaleX="514479" custScaleY="745326" custLinFactX="600000" custLinFactY="200000" custLinFactNeighborX="620690" custLinFactNeighborY="299319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IN"/>
        </a:p>
      </dgm:t>
    </dgm:pt>
    <dgm:pt modelId="{43FC72FE-D49A-4936-B534-B1DD55A038A3}" type="pres">
      <dgm:prSet presAssocID="{8AB4D877-1D9E-48CC-A35A-CF627E70060B}" presName="sibTrans" presStyleLbl="sibTrans2D1" presStyleIdx="1" presStyleCnt="9" custScaleY="224910" custLinFactNeighborX="2313" custLinFactNeighborY="40760"/>
      <dgm:spPr/>
      <dgm:t>
        <a:bodyPr/>
        <a:lstStyle/>
        <a:p>
          <a:endParaRPr lang="en-IN"/>
        </a:p>
      </dgm:t>
    </dgm:pt>
    <dgm:pt modelId="{A907D6BC-13E6-4288-90AA-15406B1FA612}" type="pres">
      <dgm:prSet presAssocID="{8AB4D877-1D9E-48CC-A35A-CF627E70060B}" presName="connectorText" presStyleLbl="sibTrans2D1" presStyleIdx="1" presStyleCnt="9"/>
      <dgm:spPr/>
      <dgm:t>
        <a:bodyPr/>
        <a:lstStyle/>
        <a:p>
          <a:endParaRPr lang="en-IN"/>
        </a:p>
      </dgm:t>
    </dgm:pt>
    <dgm:pt modelId="{76ECC368-6CEA-46A4-AD88-1BFDC10BEDB3}" type="pres">
      <dgm:prSet presAssocID="{50C565A7-E35C-4A52-813C-F4A820C017CD}" presName="node" presStyleLbl="node1" presStyleIdx="2" presStyleCnt="10" custScaleX="461504" custScaleY="650331" custLinFactX="600000" custLinFactY="946363" custLinFactNeighborX="624440" custLinFactNeighborY="1000000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IN"/>
        </a:p>
      </dgm:t>
    </dgm:pt>
    <dgm:pt modelId="{34802C86-12CA-4B8E-A259-94EFABB85A8D}" type="pres">
      <dgm:prSet presAssocID="{0154439D-83C7-4210-9034-59AF4FA81218}" presName="sibTrans" presStyleLbl="sibTrans2D1" presStyleIdx="2" presStyleCnt="9" custScaleY="301224" custLinFactY="16220" custLinFactNeighborX="-396" custLinFactNeighborY="100000"/>
      <dgm:spPr/>
      <dgm:t>
        <a:bodyPr/>
        <a:lstStyle/>
        <a:p>
          <a:endParaRPr lang="en-IN"/>
        </a:p>
      </dgm:t>
    </dgm:pt>
    <dgm:pt modelId="{440AEBD9-973B-47A7-A3C3-A72972E4C657}" type="pres">
      <dgm:prSet presAssocID="{0154439D-83C7-4210-9034-59AF4FA81218}" presName="connectorText" presStyleLbl="sibTrans2D1" presStyleIdx="2" presStyleCnt="9"/>
      <dgm:spPr/>
      <dgm:t>
        <a:bodyPr/>
        <a:lstStyle/>
        <a:p>
          <a:endParaRPr lang="en-IN"/>
        </a:p>
      </dgm:t>
    </dgm:pt>
    <dgm:pt modelId="{AC549942-0FEA-4954-A420-44529EB7E9A1}" type="pres">
      <dgm:prSet presAssocID="{1C386688-CD94-420A-A66B-6B4B73B837D2}" presName="node" presStyleLbl="node1" presStyleIdx="3" presStyleCnt="10" custScaleX="467797" custScaleY="1242031" custLinFactY="72402" custLinFactNeighborX="-80136" custLinFactNeighborY="100000">
        <dgm:presLayoutVars>
          <dgm:bulletEnabled val="1"/>
        </dgm:presLayoutVars>
      </dgm:prSet>
      <dgm:spPr>
        <a:prstGeom prst="diamond">
          <a:avLst/>
        </a:prstGeom>
      </dgm:spPr>
      <dgm:t>
        <a:bodyPr/>
        <a:lstStyle/>
        <a:p>
          <a:endParaRPr lang="en-IN"/>
        </a:p>
      </dgm:t>
    </dgm:pt>
    <dgm:pt modelId="{689998B9-A13E-40B5-82AB-6F6FBA9A11BA}" type="pres">
      <dgm:prSet presAssocID="{35B6C823-A659-4027-97FD-3DDD51098896}" presName="sibTrans" presStyleLbl="sibTrans2D1" presStyleIdx="3" presStyleCnt="9" custFlipVert="1" custScaleY="240750" custLinFactNeighborX="-3122" custLinFactNeighborY="-21011"/>
      <dgm:spPr/>
      <dgm:t>
        <a:bodyPr/>
        <a:lstStyle/>
        <a:p>
          <a:endParaRPr lang="en-IN"/>
        </a:p>
      </dgm:t>
    </dgm:pt>
    <dgm:pt modelId="{3510A08A-FFF8-4B1C-BF53-170B122F86DC}" type="pres">
      <dgm:prSet presAssocID="{35B6C823-A659-4027-97FD-3DDD51098896}" presName="connectorText" presStyleLbl="sibTrans2D1" presStyleIdx="3" presStyleCnt="9"/>
      <dgm:spPr/>
      <dgm:t>
        <a:bodyPr/>
        <a:lstStyle/>
        <a:p>
          <a:endParaRPr lang="en-IN"/>
        </a:p>
      </dgm:t>
    </dgm:pt>
    <dgm:pt modelId="{7A5C82B9-270C-4897-ABFC-417E288EE3C1}" type="pres">
      <dgm:prSet presAssocID="{5DF44CFB-9380-41A4-B23E-236286C76805}" presName="node" presStyleLbl="node1" presStyleIdx="4" presStyleCnt="10" custScaleX="624581" custScaleY="862686" custLinFactX="-592022" custLinFactY="-912453" custLinFactNeighborX="-600000" custLinFactNeighborY="-1000000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IN"/>
        </a:p>
      </dgm:t>
    </dgm:pt>
    <dgm:pt modelId="{3F0498A0-6E78-4A73-ACB7-3453ABC8F902}" type="pres">
      <dgm:prSet presAssocID="{853FE69A-D645-4E70-A606-0D7116F53FFA}" presName="sibTrans" presStyleLbl="sibTrans2D1" presStyleIdx="4" presStyleCnt="9" custAng="10773487" custFlipVert="1" custFlipHor="1" custScaleX="80328" custScaleY="558070" custLinFactNeighborX="2575" custLinFactNeighborY="-91394"/>
      <dgm:spPr/>
      <dgm:t>
        <a:bodyPr/>
        <a:lstStyle/>
        <a:p>
          <a:endParaRPr lang="en-IN"/>
        </a:p>
      </dgm:t>
    </dgm:pt>
    <dgm:pt modelId="{9B6B4C69-6FE1-4879-B593-BA0A60280865}" type="pres">
      <dgm:prSet presAssocID="{853FE69A-D645-4E70-A606-0D7116F53FFA}" presName="connectorText" presStyleLbl="sibTrans2D1" presStyleIdx="4" presStyleCnt="9"/>
      <dgm:spPr/>
      <dgm:t>
        <a:bodyPr/>
        <a:lstStyle/>
        <a:p>
          <a:endParaRPr lang="en-IN"/>
        </a:p>
      </dgm:t>
    </dgm:pt>
    <dgm:pt modelId="{BDE3F527-8A48-4963-962F-F7BA741711C1}" type="pres">
      <dgm:prSet presAssocID="{3E45BB2F-591E-4011-ABDF-561C0ED3CA6B}" presName="node" presStyleLbl="node1" presStyleIdx="5" presStyleCnt="10" custScaleX="723658" custScaleY="582891" custLinFactX="-600000" custLinFactY="-398455" custLinFactNeighborX="-606096" custLinFactNeighborY="-400000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60DD903D-632E-4563-85B5-37941E6A30CB}" type="pres">
      <dgm:prSet presAssocID="{FE4278FE-6494-456F-83A1-0529EF74B429}" presName="sibTrans" presStyleLbl="sibTrans2D1" presStyleIdx="5" presStyleCnt="9" custScaleY="477949"/>
      <dgm:spPr/>
      <dgm:t>
        <a:bodyPr/>
        <a:lstStyle/>
        <a:p>
          <a:endParaRPr lang="en-IN"/>
        </a:p>
      </dgm:t>
    </dgm:pt>
    <dgm:pt modelId="{95039591-F782-46A0-8CEC-13DCA4C86131}" type="pres">
      <dgm:prSet presAssocID="{FE4278FE-6494-456F-83A1-0529EF74B429}" presName="connectorText" presStyleLbl="sibTrans2D1" presStyleIdx="5" presStyleCnt="9"/>
      <dgm:spPr/>
      <dgm:t>
        <a:bodyPr/>
        <a:lstStyle/>
        <a:p>
          <a:endParaRPr lang="en-IN"/>
        </a:p>
      </dgm:t>
    </dgm:pt>
    <dgm:pt modelId="{0F3C1AA7-2EE7-4D85-BEDA-A94AC8297909}" type="pres">
      <dgm:prSet presAssocID="{B144EEF3-2664-4D3E-8593-05B008FB1CDD}" presName="node" presStyleLbl="node1" presStyleIdx="6" presStyleCnt="10" custScaleX="600488" custScaleY="1465812" custLinFactX="-596528" custLinFactNeighborX="-600000" custLinFactNeighborY="86014">
        <dgm:presLayoutVars>
          <dgm:bulletEnabled val="1"/>
        </dgm:presLayoutVars>
      </dgm:prSet>
      <dgm:spPr>
        <a:prstGeom prst="diamond">
          <a:avLst/>
        </a:prstGeom>
      </dgm:spPr>
      <dgm:t>
        <a:bodyPr/>
        <a:lstStyle/>
        <a:p>
          <a:endParaRPr lang="en-IN"/>
        </a:p>
      </dgm:t>
    </dgm:pt>
    <dgm:pt modelId="{1F33C958-C959-4B31-847B-A329ABB69626}" type="pres">
      <dgm:prSet presAssocID="{6DA6D505-AF54-4041-B2B7-9F80FBC67C02}" presName="sibTrans" presStyleLbl="sibTrans2D1" presStyleIdx="6" presStyleCnt="9" custAng="30807" custFlipVert="0" custFlipHor="1" custScaleX="65835" custScaleY="466857" custLinFactNeighborX="6815" custLinFactNeighborY="-4381"/>
      <dgm:spPr/>
      <dgm:t>
        <a:bodyPr/>
        <a:lstStyle/>
        <a:p>
          <a:endParaRPr lang="en-IN"/>
        </a:p>
      </dgm:t>
    </dgm:pt>
    <dgm:pt modelId="{EC5ABE44-B467-45EF-98CE-59E070323FA2}" type="pres">
      <dgm:prSet presAssocID="{6DA6D505-AF54-4041-B2B7-9F80FBC67C02}" presName="connectorText" presStyleLbl="sibTrans2D1" presStyleIdx="6" presStyleCnt="9"/>
      <dgm:spPr/>
      <dgm:t>
        <a:bodyPr/>
        <a:lstStyle/>
        <a:p>
          <a:endParaRPr lang="en-IN"/>
        </a:p>
      </dgm:t>
    </dgm:pt>
    <dgm:pt modelId="{54D363C0-EAF5-4380-BDE7-A4FD4A66E492}" type="pres">
      <dgm:prSet presAssocID="{D467F50C-6FA4-4BA5-AFA0-86EC822E108B}" presName="node" presStyleLbl="node1" presStyleIdx="7" presStyleCnt="10" custScaleX="570618" custScaleY="1524034" custLinFactX="-600000" custLinFactY="787245" custLinFactNeighborX="-617541" custLinFactNeighborY="800000">
        <dgm:presLayoutVars>
          <dgm:bulletEnabled val="1"/>
        </dgm:presLayoutVars>
      </dgm:prSet>
      <dgm:spPr>
        <a:prstGeom prst="flowChartInputOutput">
          <a:avLst/>
        </a:prstGeom>
      </dgm:spPr>
      <dgm:t>
        <a:bodyPr/>
        <a:lstStyle/>
        <a:p>
          <a:endParaRPr lang="en-IN"/>
        </a:p>
      </dgm:t>
    </dgm:pt>
    <dgm:pt modelId="{81541BBD-E950-40C5-91FD-474865005DAE}" type="pres">
      <dgm:prSet presAssocID="{DD637B25-85C9-445A-81DC-D312766D43E2}" presName="sibTrans" presStyleLbl="sibTrans2D1" presStyleIdx="7" presStyleCnt="9" custFlipVert="0" custScaleX="96256" custScaleY="361935" custLinFactNeighborX="-3854" custLinFactNeighborY="-1590"/>
      <dgm:spPr/>
      <dgm:t>
        <a:bodyPr/>
        <a:lstStyle/>
        <a:p>
          <a:endParaRPr lang="en-IN"/>
        </a:p>
      </dgm:t>
    </dgm:pt>
    <dgm:pt modelId="{44A7B310-B756-4D7B-A0A0-B6A214ED801F}" type="pres">
      <dgm:prSet presAssocID="{DD637B25-85C9-445A-81DC-D312766D43E2}" presName="connectorText" presStyleLbl="sibTrans2D1" presStyleIdx="7" presStyleCnt="9"/>
      <dgm:spPr/>
      <dgm:t>
        <a:bodyPr/>
        <a:lstStyle/>
        <a:p>
          <a:endParaRPr lang="en-IN"/>
        </a:p>
      </dgm:t>
    </dgm:pt>
    <dgm:pt modelId="{BD0FC8D4-FC03-4F90-B20F-B62DC29F8365}" type="pres">
      <dgm:prSet presAssocID="{E4012775-F165-4ACC-A724-CE3E533776E4}" presName="node" presStyleLbl="node1" presStyleIdx="8" presStyleCnt="10" custScaleX="496300" custScaleY="615398" custLinFactY="-104186" custLinFactNeighborX="-47834" custLinFactNeighborY="-200000">
        <dgm:presLayoutVars>
          <dgm:bulletEnabled val="1"/>
        </dgm:presLayoutVars>
      </dgm:prSet>
      <dgm:spPr>
        <a:prstGeom prst="diamond">
          <a:avLst/>
        </a:prstGeom>
      </dgm:spPr>
      <dgm:t>
        <a:bodyPr/>
        <a:lstStyle/>
        <a:p>
          <a:endParaRPr lang="en-IN"/>
        </a:p>
      </dgm:t>
    </dgm:pt>
    <dgm:pt modelId="{37796D48-1DE5-4523-BA9F-809CA1669EA9}" type="pres">
      <dgm:prSet presAssocID="{1F8A9C0E-3857-4852-B1E8-C1F5485B0B2B}" presName="sibTrans" presStyleLbl="sibTrans2D1" presStyleIdx="8" presStyleCnt="9" custFlipVert="1" custScaleY="260877" custLinFactY="2548" custLinFactNeighborX="-4051" custLinFactNeighborY="100000"/>
      <dgm:spPr/>
      <dgm:t>
        <a:bodyPr/>
        <a:lstStyle/>
        <a:p>
          <a:endParaRPr lang="en-IN"/>
        </a:p>
      </dgm:t>
    </dgm:pt>
    <dgm:pt modelId="{EDF678D5-4CCC-42D0-A32C-E120BA3B54D9}" type="pres">
      <dgm:prSet presAssocID="{1F8A9C0E-3857-4852-B1E8-C1F5485B0B2B}" presName="connectorText" presStyleLbl="sibTrans2D1" presStyleIdx="8" presStyleCnt="9"/>
      <dgm:spPr/>
      <dgm:t>
        <a:bodyPr/>
        <a:lstStyle/>
        <a:p>
          <a:endParaRPr lang="en-IN"/>
        </a:p>
      </dgm:t>
    </dgm:pt>
    <dgm:pt modelId="{076D3E1E-029D-486E-9CD8-9185817A735D}" type="pres">
      <dgm:prSet presAssocID="{FA41EE48-A359-4461-AF00-159E0997D2F3}" presName="node" presStyleLbl="node1" presStyleIdx="9" presStyleCnt="10" custScaleX="269393" custScaleY="438194" custLinFactX="600000" custLinFactY="-579637" custLinFactNeighborX="606809" custLinFactNeighborY="-600000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IN"/>
        </a:p>
      </dgm:t>
    </dgm:pt>
  </dgm:ptLst>
  <dgm:cxnLst>
    <dgm:cxn modelId="{F49249DE-A573-4B7F-BFC4-62195FF8113F}" type="presOf" srcId="{1C386688-CD94-420A-A66B-6B4B73B837D2}" destId="{AC549942-0FEA-4954-A420-44529EB7E9A1}" srcOrd="0" destOrd="0" presId="urn:microsoft.com/office/officeart/2005/8/layout/process2"/>
    <dgm:cxn modelId="{FA0F9ECE-D67F-4F74-851D-98510A02D046}" type="presOf" srcId="{FE4278FE-6494-456F-83A1-0529EF74B429}" destId="{60DD903D-632E-4563-85B5-37941E6A30CB}" srcOrd="0" destOrd="0" presId="urn:microsoft.com/office/officeart/2005/8/layout/process2"/>
    <dgm:cxn modelId="{87CB5BEB-5FF8-4391-88CD-DFB21CE9B349}" srcId="{95E5EC5A-BC2C-4D8C-843B-59C90C6FA10F}" destId="{1C386688-CD94-420A-A66B-6B4B73B837D2}" srcOrd="3" destOrd="0" parTransId="{99F7778E-3F5B-421F-BBCA-7D18D58F9FD3}" sibTransId="{35B6C823-A659-4027-97FD-3DDD51098896}"/>
    <dgm:cxn modelId="{6BB9135A-D736-47BB-9CB2-2F8DA8DB7D7C}" type="presOf" srcId="{8AB4D877-1D9E-48CC-A35A-CF627E70060B}" destId="{A907D6BC-13E6-4288-90AA-15406B1FA612}" srcOrd="1" destOrd="0" presId="urn:microsoft.com/office/officeart/2005/8/layout/process2"/>
    <dgm:cxn modelId="{F466AB14-33C3-42B4-8567-1E1FBFEE7A3F}" type="presOf" srcId="{DD637B25-85C9-445A-81DC-D312766D43E2}" destId="{44A7B310-B756-4D7B-A0A0-B6A214ED801F}" srcOrd="1" destOrd="0" presId="urn:microsoft.com/office/officeart/2005/8/layout/process2"/>
    <dgm:cxn modelId="{EFF3F976-53E0-4E10-B81D-0F98DE9D47F7}" srcId="{95E5EC5A-BC2C-4D8C-843B-59C90C6FA10F}" destId="{E4012775-F165-4ACC-A724-CE3E533776E4}" srcOrd="8" destOrd="0" parTransId="{7FC0D6F2-BD55-4B52-9C7B-D10F7C9687DB}" sibTransId="{1F8A9C0E-3857-4852-B1E8-C1F5485B0B2B}"/>
    <dgm:cxn modelId="{3D9ADFBE-A7C8-4E7E-AAA1-DF9003D6A632}" type="presOf" srcId="{5DF44CFB-9380-41A4-B23E-236286C76805}" destId="{7A5C82B9-270C-4897-ABFC-417E288EE3C1}" srcOrd="0" destOrd="0" presId="urn:microsoft.com/office/officeart/2005/8/layout/process2"/>
    <dgm:cxn modelId="{8D67526E-FD63-4C15-BC1E-67B44433318B}" type="presOf" srcId="{0154439D-83C7-4210-9034-59AF4FA81218}" destId="{34802C86-12CA-4B8E-A259-94EFABB85A8D}" srcOrd="0" destOrd="0" presId="urn:microsoft.com/office/officeart/2005/8/layout/process2"/>
    <dgm:cxn modelId="{A11F307B-59A3-4D76-BDF4-90886CAD94A6}" type="presOf" srcId="{FBB53E14-ED17-4AD9-A83D-9DC2FBAB3943}" destId="{9C43DE2C-446D-42B7-A162-5D983F11219D}" srcOrd="0" destOrd="0" presId="urn:microsoft.com/office/officeart/2005/8/layout/process2"/>
    <dgm:cxn modelId="{7210677E-9087-4776-980A-6AB7207F0F09}" srcId="{95E5EC5A-BC2C-4D8C-843B-59C90C6FA10F}" destId="{7F676382-3DD8-4F62-BC05-6EFD0D1E26CB}" srcOrd="1" destOrd="0" parTransId="{2B142C78-1D60-419C-B14C-7D57CDF6894E}" sibTransId="{8AB4D877-1D9E-48CC-A35A-CF627E70060B}"/>
    <dgm:cxn modelId="{0333204C-96A4-480D-897B-19A65248C17A}" type="presOf" srcId="{DD637B25-85C9-445A-81DC-D312766D43E2}" destId="{81541BBD-E950-40C5-91FD-474865005DAE}" srcOrd="0" destOrd="0" presId="urn:microsoft.com/office/officeart/2005/8/layout/process2"/>
    <dgm:cxn modelId="{28B18C5D-2416-4B26-B099-7D5940CC9C8B}" type="presOf" srcId="{95E5EC5A-BC2C-4D8C-843B-59C90C6FA10F}" destId="{C79601B7-B21F-4FFF-85C7-708AD1B2568F}" srcOrd="0" destOrd="0" presId="urn:microsoft.com/office/officeart/2005/8/layout/process2"/>
    <dgm:cxn modelId="{971FBA7E-7466-450D-9AC1-BFE3DC89E76D}" type="presOf" srcId="{FA41EE48-A359-4461-AF00-159E0997D2F3}" destId="{076D3E1E-029D-486E-9CD8-9185817A735D}" srcOrd="0" destOrd="0" presId="urn:microsoft.com/office/officeart/2005/8/layout/process2"/>
    <dgm:cxn modelId="{EED1A93D-199E-4B42-88A3-338285BF6612}" type="presOf" srcId="{853FE69A-D645-4E70-A606-0D7116F53FFA}" destId="{3F0498A0-6E78-4A73-ACB7-3453ABC8F902}" srcOrd="0" destOrd="0" presId="urn:microsoft.com/office/officeart/2005/8/layout/process2"/>
    <dgm:cxn modelId="{F0460E14-DF2C-442B-9E29-B7BE6A353222}" type="presOf" srcId="{35B6C823-A659-4027-97FD-3DDD51098896}" destId="{3510A08A-FFF8-4B1C-BF53-170B122F86DC}" srcOrd="1" destOrd="0" presId="urn:microsoft.com/office/officeart/2005/8/layout/process2"/>
    <dgm:cxn modelId="{D4BDB3E1-B241-4116-83DA-E43DBBA5769E}" type="presOf" srcId="{D467F50C-6FA4-4BA5-AFA0-86EC822E108B}" destId="{54D363C0-EAF5-4380-BDE7-A4FD4A66E492}" srcOrd="0" destOrd="0" presId="urn:microsoft.com/office/officeart/2005/8/layout/process2"/>
    <dgm:cxn modelId="{6BD6B384-F28E-4952-8BA4-23998274DB2E}" srcId="{95E5EC5A-BC2C-4D8C-843B-59C90C6FA10F}" destId="{B144EEF3-2664-4D3E-8593-05B008FB1CDD}" srcOrd="6" destOrd="0" parTransId="{D11BC75A-4222-4470-A487-FF0913B5D63D}" sibTransId="{6DA6D505-AF54-4041-B2B7-9F80FBC67C02}"/>
    <dgm:cxn modelId="{537FC73A-CB57-45C9-9027-7A49AFA212EF}" type="presOf" srcId="{FE4278FE-6494-456F-83A1-0529EF74B429}" destId="{95039591-F782-46A0-8CEC-13DCA4C86131}" srcOrd="1" destOrd="0" presId="urn:microsoft.com/office/officeart/2005/8/layout/process2"/>
    <dgm:cxn modelId="{8F37C75D-737A-4E43-BD38-557F13351E23}" type="presOf" srcId="{853FE69A-D645-4E70-A606-0D7116F53FFA}" destId="{9B6B4C69-6FE1-4879-B593-BA0A60280865}" srcOrd="1" destOrd="0" presId="urn:microsoft.com/office/officeart/2005/8/layout/process2"/>
    <dgm:cxn modelId="{908A16AF-677E-498E-AD08-A0A6B3100BD7}" type="presOf" srcId="{B144EEF3-2664-4D3E-8593-05B008FB1CDD}" destId="{0F3C1AA7-2EE7-4D85-BEDA-A94AC8297909}" srcOrd="0" destOrd="0" presId="urn:microsoft.com/office/officeart/2005/8/layout/process2"/>
    <dgm:cxn modelId="{895EA1FB-F134-4ACA-B18D-4D022DFEDD82}" srcId="{95E5EC5A-BC2C-4D8C-843B-59C90C6FA10F}" destId="{BD1D1FAD-DB5D-4445-850E-18DF9B3F0082}" srcOrd="0" destOrd="0" parTransId="{A7ACC658-6EFF-438D-8A45-808B912B30C8}" sibTransId="{FBB53E14-ED17-4AD9-A83D-9DC2FBAB3943}"/>
    <dgm:cxn modelId="{B8AF80AD-97C0-4959-B441-FC74C895DCBE}" type="presOf" srcId="{1F8A9C0E-3857-4852-B1E8-C1F5485B0B2B}" destId="{37796D48-1DE5-4523-BA9F-809CA1669EA9}" srcOrd="0" destOrd="0" presId="urn:microsoft.com/office/officeart/2005/8/layout/process2"/>
    <dgm:cxn modelId="{90AF0591-28F3-4686-9D05-1B57E5D397BF}" type="presOf" srcId="{0154439D-83C7-4210-9034-59AF4FA81218}" destId="{440AEBD9-973B-47A7-A3C3-A72972E4C657}" srcOrd="1" destOrd="0" presId="urn:microsoft.com/office/officeart/2005/8/layout/process2"/>
    <dgm:cxn modelId="{9653BD34-A08D-4CF7-99F3-387DA4E8A91F}" type="presOf" srcId="{7F676382-3DD8-4F62-BC05-6EFD0D1E26CB}" destId="{77B6BDD9-A2E2-4CBD-AA89-38B372959612}" srcOrd="0" destOrd="0" presId="urn:microsoft.com/office/officeart/2005/8/layout/process2"/>
    <dgm:cxn modelId="{C3E7F576-5B81-4647-871C-932A497B0B82}" type="presOf" srcId="{6DA6D505-AF54-4041-B2B7-9F80FBC67C02}" destId="{EC5ABE44-B467-45EF-98CE-59E070323FA2}" srcOrd="1" destOrd="0" presId="urn:microsoft.com/office/officeart/2005/8/layout/process2"/>
    <dgm:cxn modelId="{7C7C85F4-6325-4F2B-9C6A-892D1061FCB2}" type="presOf" srcId="{E4012775-F165-4ACC-A724-CE3E533776E4}" destId="{BD0FC8D4-FC03-4F90-B20F-B62DC29F8365}" srcOrd="0" destOrd="0" presId="urn:microsoft.com/office/officeart/2005/8/layout/process2"/>
    <dgm:cxn modelId="{96B6A847-9CD1-4B15-BF20-E2B2861F3805}" srcId="{95E5EC5A-BC2C-4D8C-843B-59C90C6FA10F}" destId="{3E45BB2F-591E-4011-ABDF-561C0ED3CA6B}" srcOrd="5" destOrd="0" parTransId="{4F6E93F3-DD47-4DB4-B5B7-A8BBC5881EFF}" sibTransId="{FE4278FE-6494-456F-83A1-0529EF74B429}"/>
    <dgm:cxn modelId="{D0966761-31CE-47DD-9C30-916BDC348D36}" srcId="{95E5EC5A-BC2C-4D8C-843B-59C90C6FA10F}" destId="{50C565A7-E35C-4A52-813C-F4A820C017CD}" srcOrd="2" destOrd="0" parTransId="{60779B21-7A0D-48CD-AAD1-2A566CEDCA43}" sibTransId="{0154439D-83C7-4210-9034-59AF4FA81218}"/>
    <dgm:cxn modelId="{64276788-5D60-449D-8CDE-876848631B7C}" srcId="{95E5EC5A-BC2C-4D8C-843B-59C90C6FA10F}" destId="{5DF44CFB-9380-41A4-B23E-236286C76805}" srcOrd="4" destOrd="0" parTransId="{1CA1579B-059E-45F8-9CFA-B4926C953EB2}" sibTransId="{853FE69A-D645-4E70-A606-0D7116F53FFA}"/>
    <dgm:cxn modelId="{0814F4DE-8BA5-47A2-94BA-62BB6E6E35F0}" type="presOf" srcId="{6DA6D505-AF54-4041-B2B7-9F80FBC67C02}" destId="{1F33C958-C959-4B31-847B-A329ABB69626}" srcOrd="0" destOrd="0" presId="urn:microsoft.com/office/officeart/2005/8/layout/process2"/>
    <dgm:cxn modelId="{2B91979A-F751-47B6-8E5B-21C938207871}" type="presOf" srcId="{BD1D1FAD-DB5D-4445-850E-18DF9B3F0082}" destId="{DE997677-DD8A-4B15-ABB8-A6DB3C57BD51}" srcOrd="0" destOrd="0" presId="urn:microsoft.com/office/officeart/2005/8/layout/process2"/>
    <dgm:cxn modelId="{E2E6609E-6293-4C46-AC4D-62973B24666D}" type="presOf" srcId="{50C565A7-E35C-4A52-813C-F4A820C017CD}" destId="{76ECC368-6CEA-46A4-AD88-1BFDC10BEDB3}" srcOrd="0" destOrd="0" presId="urn:microsoft.com/office/officeart/2005/8/layout/process2"/>
    <dgm:cxn modelId="{7C6DCE06-671F-4866-8FD7-77DD8C6C3D5F}" type="presOf" srcId="{8AB4D877-1D9E-48CC-A35A-CF627E70060B}" destId="{43FC72FE-D49A-4936-B534-B1DD55A038A3}" srcOrd="0" destOrd="0" presId="urn:microsoft.com/office/officeart/2005/8/layout/process2"/>
    <dgm:cxn modelId="{89FC5478-604E-4C79-A3F1-C975C60D496E}" type="presOf" srcId="{35B6C823-A659-4027-97FD-3DDD51098896}" destId="{689998B9-A13E-40B5-82AB-6F6FBA9A11BA}" srcOrd="0" destOrd="0" presId="urn:microsoft.com/office/officeart/2005/8/layout/process2"/>
    <dgm:cxn modelId="{286EEC28-BE73-4E86-874D-F7E818BFBFA3}" type="presOf" srcId="{FBB53E14-ED17-4AD9-A83D-9DC2FBAB3943}" destId="{242246F2-DD84-4E75-BE65-AB5E726D1B24}" srcOrd="1" destOrd="0" presId="urn:microsoft.com/office/officeart/2005/8/layout/process2"/>
    <dgm:cxn modelId="{31D38140-B27E-403C-B8C1-E09F2C4A0D5E}" srcId="{95E5EC5A-BC2C-4D8C-843B-59C90C6FA10F}" destId="{D467F50C-6FA4-4BA5-AFA0-86EC822E108B}" srcOrd="7" destOrd="0" parTransId="{8D9647FF-7199-47E8-A472-9190E6118CA4}" sibTransId="{DD637B25-85C9-445A-81DC-D312766D43E2}"/>
    <dgm:cxn modelId="{A230183C-A5F3-4CD8-8F9B-1CB54772E663}" type="presOf" srcId="{1F8A9C0E-3857-4852-B1E8-C1F5485B0B2B}" destId="{EDF678D5-4CCC-42D0-A32C-E120BA3B54D9}" srcOrd="1" destOrd="0" presId="urn:microsoft.com/office/officeart/2005/8/layout/process2"/>
    <dgm:cxn modelId="{C50EF8BE-EE5B-4079-8F08-ADCB8F445C2D}" type="presOf" srcId="{3E45BB2F-591E-4011-ABDF-561C0ED3CA6B}" destId="{BDE3F527-8A48-4963-962F-F7BA741711C1}" srcOrd="0" destOrd="0" presId="urn:microsoft.com/office/officeart/2005/8/layout/process2"/>
    <dgm:cxn modelId="{D4891137-45A2-4CE4-BB1A-5BDD1EB6D471}" srcId="{95E5EC5A-BC2C-4D8C-843B-59C90C6FA10F}" destId="{FA41EE48-A359-4461-AF00-159E0997D2F3}" srcOrd="9" destOrd="0" parTransId="{A9E66A6F-265E-40CA-91C2-17A44704AFDE}" sibTransId="{C75B2DF3-F1CB-4B78-B658-668DD5C950B4}"/>
    <dgm:cxn modelId="{BC7D10E1-CC09-45A7-923E-0612BF68D0AC}" type="presParOf" srcId="{C79601B7-B21F-4FFF-85C7-708AD1B2568F}" destId="{DE997677-DD8A-4B15-ABB8-A6DB3C57BD51}" srcOrd="0" destOrd="0" presId="urn:microsoft.com/office/officeart/2005/8/layout/process2"/>
    <dgm:cxn modelId="{297DCAD8-25AB-4F60-BAF8-9863ED9711ED}" type="presParOf" srcId="{C79601B7-B21F-4FFF-85C7-708AD1B2568F}" destId="{9C43DE2C-446D-42B7-A162-5D983F11219D}" srcOrd="1" destOrd="0" presId="urn:microsoft.com/office/officeart/2005/8/layout/process2"/>
    <dgm:cxn modelId="{C1498850-3895-4303-87EB-DD3B7F451597}" type="presParOf" srcId="{9C43DE2C-446D-42B7-A162-5D983F11219D}" destId="{242246F2-DD84-4E75-BE65-AB5E726D1B24}" srcOrd="0" destOrd="0" presId="urn:microsoft.com/office/officeart/2005/8/layout/process2"/>
    <dgm:cxn modelId="{CEE030CD-0920-4842-99CB-1A30749E9BC2}" type="presParOf" srcId="{C79601B7-B21F-4FFF-85C7-708AD1B2568F}" destId="{77B6BDD9-A2E2-4CBD-AA89-38B372959612}" srcOrd="2" destOrd="0" presId="urn:microsoft.com/office/officeart/2005/8/layout/process2"/>
    <dgm:cxn modelId="{E65E1CEB-436D-4E99-9189-D07EEBF149BC}" type="presParOf" srcId="{C79601B7-B21F-4FFF-85C7-708AD1B2568F}" destId="{43FC72FE-D49A-4936-B534-B1DD55A038A3}" srcOrd="3" destOrd="0" presId="urn:microsoft.com/office/officeart/2005/8/layout/process2"/>
    <dgm:cxn modelId="{1BE4732F-C8B0-4615-A0C5-F7561126540B}" type="presParOf" srcId="{43FC72FE-D49A-4936-B534-B1DD55A038A3}" destId="{A907D6BC-13E6-4288-90AA-15406B1FA612}" srcOrd="0" destOrd="0" presId="urn:microsoft.com/office/officeart/2005/8/layout/process2"/>
    <dgm:cxn modelId="{1D79FA73-5BC8-437C-9768-EA04082C2C9E}" type="presParOf" srcId="{C79601B7-B21F-4FFF-85C7-708AD1B2568F}" destId="{76ECC368-6CEA-46A4-AD88-1BFDC10BEDB3}" srcOrd="4" destOrd="0" presId="urn:microsoft.com/office/officeart/2005/8/layout/process2"/>
    <dgm:cxn modelId="{FBCDE72C-1253-49F0-B017-03A0C4C0538A}" type="presParOf" srcId="{C79601B7-B21F-4FFF-85C7-708AD1B2568F}" destId="{34802C86-12CA-4B8E-A259-94EFABB85A8D}" srcOrd="5" destOrd="0" presId="urn:microsoft.com/office/officeart/2005/8/layout/process2"/>
    <dgm:cxn modelId="{1C9C829A-969B-49D8-A404-2ECF639E68EB}" type="presParOf" srcId="{34802C86-12CA-4B8E-A259-94EFABB85A8D}" destId="{440AEBD9-973B-47A7-A3C3-A72972E4C657}" srcOrd="0" destOrd="0" presId="urn:microsoft.com/office/officeart/2005/8/layout/process2"/>
    <dgm:cxn modelId="{F9A986A4-7B9C-40F1-82E0-718EC23428F3}" type="presParOf" srcId="{C79601B7-B21F-4FFF-85C7-708AD1B2568F}" destId="{AC549942-0FEA-4954-A420-44529EB7E9A1}" srcOrd="6" destOrd="0" presId="urn:microsoft.com/office/officeart/2005/8/layout/process2"/>
    <dgm:cxn modelId="{0A4D55A6-E394-4F41-8B78-3D3E1A1C689E}" type="presParOf" srcId="{C79601B7-B21F-4FFF-85C7-708AD1B2568F}" destId="{689998B9-A13E-40B5-82AB-6F6FBA9A11BA}" srcOrd="7" destOrd="0" presId="urn:microsoft.com/office/officeart/2005/8/layout/process2"/>
    <dgm:cxn modelId="{47ACEE7F-5399-4140-80C9-20535FAC6167}" type="presParOf" srcId="{689998B9-A13E-40B5-82AB-6F6FBA9A11BA}" destId="{3510A08A-FFF8-4B1C-BF53-170B122F86DC}" srcOrd="0" destOrd="0" presId="urn:microsoft.com/office/officeart/2005/8/layout/process2"/>
    <dgm:cxn modelId="{47C3AF80-40B7-4C2B-AF28-FF5FF5E56A5F}" type="presParOf" srcId="{C79601B7-B21F-4FFF-85C7-708AD1B2568F}" destId="{7A5C82B9-270C-4897-ABFC-417E288EE3C1}" srcOrd="8" destOrd="0" presId="urn:microsoft.com/office/officeart/2005/8/layout/process2"/>
    <dgm:cxn modelId="{9899517F-1D12-407E-9005-912010D9156F}" type="presParOf" srcId="{C79601B7-B21F-4FFF-85C7-708AD1B2568F}" destId="{3F0498A0-6E78-4A73-ACB7-3453ABC8F902}" srcOrd="9" destOrd="0" presId="urn:microsoft.com/office/officeart/2005/8/layout/process2"/>
    <dgm:cxn modelId="{65154874-EF7B-4AC6-B5A9-8073DA0334D5}" type="presParOf" srcId="{3F0498A0-6E78-4A73-ACB7-3453ABC8F902}" destId="{9B6B4C69-6FE1-4879-B593-BA0A60280865}" srcOrd="0" destOrd="0" presId="urn:microsoft.com/office/officeart/2005/8/layout/process2"/>
    <dgm:cxn modelId="{D0CC6348-4D18-4970-A055-5394603A10C6}" type="presParOf" srcId="{C79601B7-B21F-4FFF-85C7-708AD1B2568F}" destId="{BDE3F527-8A48-4963-962F-F7BA741711C1}" srcOrd="10" destOrd="0" presId="urn:microsoft.com/office/officeart/2005/8/layout/process2"/>
    <dgm:cxn modelId="{4A8E80E3-3AAE-4E50-A74D-9359BDD1E535}" type="presParOf" srcId="{C79601B7-B21F-4FFF-85C7-708AD1B2568F}" destId="{60DD903D-632E-4563-85B5-37941E6A30CB}" srcOrd="11" destOrd="0" presId="urn:microsoft.com/office/officeart/2005/8/layout/process2"/>
    <dgm:cxn modelId="{27068328-8F78-4B0F-8F31-1EBBF3C3C8D1}" type="presParOf" srcId="{60DD903D-632E-4563-85B5-37941E6A30CB}" destId="{95039591-F782-46A0-8CEC-13DCA4C86131}" srcOrd="0" destOrd="0" presId="urn:microsoft.com/office/officeart/2005/8/layout/process2"/>
    <dgm:cxn modelId="{DEA1FFB8-B5D5-48E0-9A48-C4D3BCB6982E}" type="presParOf" srcId="{C79601B7-B21F-4FFF-85C7-708AD1B2568F}" destId="{0F3C1AA7-2EE7-4D85-BEDA-A94AC8297909}" srcOrd="12" destOrd="0" presId="urn:microsoft.com/office/officeart/2005/8/layout/process2"/>
    <dgm:cxn modelId="{DD39E4ED-CA84-4D63-8229-7BA155319A8F}" type="presParOf" srcId="{C79601B7-B21F-4FFF-85C7-708AD1B2568F}" destId="{1F33C958-C959-4B31-847B-A329ABB69626}" srcOrd="13" destOrd="0" presId="urn:microsoft.com/office/officeart/2005/8/layout/process2"/>
    <dgm:cxn modelId="{A90EFE04-1B06-48F1-9FDA-37ABE32D86E8}" type="presParOf" srcId="{1F33C958-C959-4B31-847B-A329ABB69626}" destId="{EC5ABE44-B467-45EF-98CE-59E070323FA2}" srcOrd="0" destOrd="0" presId="urn:microsoft.com/office/officeart/2005/8/layout/process2"/>
    <dgm:cxn modelId="{740A553A-E27E-47A4-9D9E-176445B619EE}" type="presParOf" srcId="{C79601B7-B21F-4FFF-85C7-708AD1B2568F}" destId="{54D363C0-EAF5-4380-BDE7-A4FD4A66E492}" srcOrd="14" destOrd="0" presId="urn:microsoft.com/office/officeart/2005/8/layout/process2"/>
    <dgm:cxn modelId="{85B8F62C-0443-4C31-8F17-F525AA67ADA7}" type="presParOf" srcId="{C79601B7-B21F-4FFF-85C7-708AD1B2568F}" destId="{81541BBD-E950-40C5-91FD-474865005DAE}" srcOrd="15" destOrd="0" presId="urn:microsoft.com/office/officeart/2005/8/layout/process2"/>
    <dgm:cxn modelId="{5E751408-8536-46AC-900C-E12E06654C9D}" type="presParOf" srcId="{81541BBD-E950-40C5-91FD-474865005DAE}" destId="{44A7B310-B756-4D7B-A0A0-B6A214ED801F}" srcOrd="0" destOrd="0" presId="urn:microsoft.com/office/officeart/2005/8/layout/process2"/>
    <dgm:cxn modelId="{64A4AC67-B78B-4B83-A989-84DFEE032D3A}" type="presParOf" srcId="{C79601B7-B21F-4FFF-85C7-708AD1B2568F}" destId="{BD0FC8D4-FC03-4F90-B20F-B62DC29F8365}" srcOrd="16" destOrd="0" presId="urn:microsoft.com/office/officeart/2005/8/layout/process2"/>
    <dgm:cxn modelId="{589E1EAB-3451-40B1-B16B-F1C17981D02E}" type="presParOf" srcId="{C79601B7-B21F-4FFF-85C7-708AD1B2568F}" destId="{37796D48-1DE5-4523-BA9F-809CA1669EA9}" srcOrd="17" destOrd="0" presId="urn:microsoft.com/office/officeart/2005/8/layout/process2"/>
    <dgm:cxn modelId="{D4487482-DA97-4E47-86B5-EC9413120339}" type="presParOf" srcId="{37796D48-1DE5-4523-BA9F-809CA1669EA9}" destId="{EDF678D5-4CCC-42D0-A32C-E120BA3B54D9}" srcOrd="0" destOrd="0" presId="urn:microsoft.com/office/officeart/2005/8/layout/process2"/>
    <dgm:cxn modelId="{CE9D0762-57D2-4747-B10A-80552CA5AEE3}" type="presParOf" srcId="{C79601B7-B21F-4FFF-85C7-708AD1B2568F}" destId="{076D3E1E-029D-486E-9CD8-9185817A735D}" srcOrd="1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648DB71-9B58-41B9-8832-359F07344B1D}" type="doc">
      <dgm:prSet loTypeId="urn:microsoft.com/office/officeart/2005/8/layout/process1" loCatId="process" qsTypeId="urn:microsoft.com/office/officeart/2005/8/quickstyle/3d1" qsCatId="3D" csTypeId="urn:microsoft.com/office/officeart/2005/8/colors/colorful5" csCatId="colorful" phldr="1"/>
      <dgm:spPr/>
    </dgm:pt>
    <dgm:pt modelId="{63E2FD59-0DC8-4646-97B6-7DF4F2FC9639}">
      <dgm:prSet phldrT="[Text]" custT="1"/>
      <dgm:spPr/>
      <dgm:t>
        <a:bodyPr/>
        <a:lstStyle/>
        <a:p>
          <a:r>
            <a:rPr lang="en-IN" sz="1200" dirty="0" smtClean="0"/>
            <a:t>START</a:t>
          </a:r>
          <a:endParaRPr lang="en-IN" sz="1200" dirty="0"/>
        </a:p>
      </dgm:t>
    </dgm:pt>
    <dgm:pt modelId="{A147E220-E429-4EF3-88D1-8FAC60CC7901}" type="parTrans" cxnId="{2D3D0669-973D-4EE8-9295-D2BC5A1BFB59}">
      <dgm:prSet/>
      <dgm:spPr/>
      <dgm:t>
        <a:bodyPr/>
        <a:lstStyle/>
        <a:p>
          <a:endParaRPr lang="en-IN"/>
        </a:p>
      </dgm:t>
    </dgm:pt>
    <dgm:pt modelId="{478E7D95-1E6A-40A0-838B-5DC25C91A257}" type="sibTrans" cxnId="{2D3D0669-973D-4EE8-9295-D2BC5A1BFB59}">
      <dgm:prSet/>
      <dgm:spPr/>
      <dgm:t>
        <a:bodyPr/>
        <a:lstStyle/>
        <a:p>
          <a:endParaRPr lang="en-IN" dirty="0"/>
        </a:p>
      </dgm:t>
    </dgm:pt>
    <dgm:pt modelId="{ED6252CB-D998-4BCF-A347-9DAB0447F4A8}">
      <dgm:prSet phldrT="[Text]" custT="1"/>
      <dgm:spPr/>
      <dgm:t>
        <a:bodyPr/>
        <a:lstStyle/>
        <a:p>
          <a:r>
            <a:rPr lang="en-IN" sz="1200" dirty="0" smtClean="0"/>
            <a:t>Video Camera is accessed via open CV</a:t>
          </a:r>
          <a:endParaRPr lang="en-IN" sz="1200" dirty="0"/>
        </a:p>
      </dgm:t>
    </dgm:pt>
    <dgm:pt modelId="{679EC35F-51A7-42F4-B713-9752EEE025D6}" type="parTrans" cxnId="{E8493191-602A-486C-8342-79CD8EF7040B}">
      <dgm:prSet/>
      <dgm:spPr/>
      <dgm:t>
        <a:bodyPr/>
        <a:lstStyle/>
        <a:p>
          <a:endParaRPr lang="en-IN"/>
        </a:p>
      </dgm:t>
    </dgm:pt>
    <dgm:pt modelId="{1A48E640-A0D9-4D7F-8001-6690151F6430}" type="sibTrans" cxnId="{E8493191-602A-486C-8342-79CD8EF7040B}">
      <dgm:prSet/>
      <dgm:spPr/>
      <dgm:t>
        <a:bodyPr/>
        <a:lstStyle/>
        <a:p>
          <a:endParaRPr lang="en-IN" dirty="0"/>
        </a:p>
      </dgm:t>
    </dgm:pt>
    <dgm:pt modelId="{3368B5F7-708F-475B-ADBC-2182D0CB43E3}">
      <dgm:prSet phldrT="[Text]" custT="1"/>
      <dgm:spPr/>
      <dgm:t>
        <a:bodyPr/>
        <a:lstStyle/>
        <a:p>
          <a:r>
            <a:rPr lang="en-IN" sz="1200" dirty="0" smtClean="0"/>
            <a:t>If </a:t>
          </a:r>
        </a:p>
        <a:p>
          <a:r>
            <a:rPr lang="en-IN" sz="1200" dirty="0" smtClean="0"/>
            <a:t>EMERGENCY BUTTON pressed</a:t>
          </a:r>
          <a:endParaRPr lang="en-IN" sz="1200" dirty="0"/>
        </a:p>
      </dgm:t>
    </dgm:pt>
    <dgm:pt modelId="{BC6A9685-945A-4B1E-84FC-594E57B77F5A}" type="parTrans" cxnId="{EFB98735-B44A-4B41-9CDB-E9A9E59E532D}">
      <dgm:prSet/>
      <dgm:spPr/>
      <dgm:t>
        <a:bodyPr/>
        <a:lstStyle/>
        <a:p>
          <a:endParaRPr lang="en-IN"/>
        </a:p>
      </dgm:t>
    </dgm:pt>
    <dgm:pt modelId="{FC0FDD3D-0A81-49BA-B776-19CCE11BDB86}" type="sibTrans" cxnId="{EFB98735-B44A-4B41-9CDB-E9A9E59E532D}">
      <dgm:prSet/>
      <dgm:spPr/>
      <dgm:t>
        <a:bodyPr/>
        <a:lstStyle/>
        <a:p>
          <a:endParaRPr lang="en-IN" dirty="0"/>
        </a:p>
      </dgm:t>
    </dgm:pt>
    <dgm:pt modelId="{F4E4FDDD-2867-483D-A5D0-38FAEEBD8E76}">
      <dgm:prSet custT="1"/>
      <dgm:spPr/>
      <dgm:t>
        <a:bodyPr/>
        <a:lstStyle/>
        <a:p>
          <a:r>
            <a:rPr lang="en-IN" sz="1200" dirty="0" smtClean="0"/>
            <a:t>Save File as Emergency .png</a:t>
          </a:r>
          <a:endParaRPr lang="en-IN" sz="1200" dirty="0"/>
        </a:p>
      </dgm:t>
    </dgm:pt>
    <dgm:pt modelId="{CE1E38B7-B1E8-43A3-950D-60EA1883567C}" type="parTrans" cxnId="{9ACD78F8-540E-4C31-A373-0DAAADB847E3}">
      <dgm:prSet/>
      <dgm:spPr/>
      <dgm:t>
        <a:bodyPr/>
        <a:lstStyle/>
        <a:p>
          <a:endParaRPr lang="en-IN"/>
        </a:p>
      </dgm:t>
    </dgm:pt>
    <dgm:pt modelId="{4454B347-B1A5-4A12-BDF9-D10C446E4E18}" type="sibTrans" cxnId="{9ACD78F8-540E-4C31-A373-0DAAADB847E3}">
      <dgm:prSet/>
      <dgm:spPr/>
      <dgm:t>
        <a:bodyPr/>
        <a:lstStyle/>
        <a:p>
          <a:endParaRPr lang="en-IN" dirty="0"/>
        </a:p>
      </dgm:t>
    </dgm:pt>
    <dgm:pt modelId="{CCDAAE1E-16E9-4481-90FC-F20A47A81A42}">
      <dgm:prSet custT="1"/>
      <dgm:spPr/>
      <dgm:t>
        <a:bodyPr/>
        <a:lstStyle/>
        <a:p>
          <a:r>
            <a:rPr lang="en-IN" sz="1200" dirty="0" smtClean="0"/>
            <a:t>If power button pressed</a:t>
          </a:r>
          <a:endParaRPr lang="en-IN" sz="1200" dirty="0"/>
        </a:p>
      </dgm:t>
    </dgm:pt>
    <dgm:pt modelId="{4A2FDC19-92E3-4377-9550-862C6C8E9E9D}" type="parTrans" cxnId="{23CC9550-8D2E-43E2-B072-0E0D67DFEF46}">
      <dgm:prSet/>
      <dgm:spPr/>
      <dgm:t>
        <a:bodyPr/>
        <a:lstStyle/>
        <a:p>
          <a:endParaRPr lang="en-IN"/>
        </a:p>
      </dgm:t>
    </dgm:pt>
    <dgm:pt modelId="{C9B6896B-7593-4070-8E1D-9DC976D004F7}" type="sibTrans" cxnId="{23CC9550-8D2E-43E2-B072-0E0D67DFEF46}">
      <dgm:prSet/>
      <dgm:spPr/>
      <dgm:t>
        <a:bodyPr/>
        <a:lstStyle/>
        <a:p>
          <a:endParaRPr lang="en-IN" dirty="0"/>
        </a:p>
      </dgm:t>
    </dgm:pt>
    <dgm:pt modelId="{7022B5A6-F21A-4573-B9D9-2C1E668706AD}">
      <dgm:prSet custT="1"/>
      <dgm:spPr/>
      <dgm:t>
        <a:bodyPr/>
        <a:lstStyle/>
        <a:p>
          <a:r>
            <a:rPr lang="en-IN" sz="1200" dirty="0" smtClean="0"/>
            <a:t>STOP</a:t>
          </a:r>
          <a:endParaRPr lang="en-IN" sz="1200" dirty="0"/>
        </a:p>
      </dgm:t>
    </dgm:pt>
    <dgm:pt modelId="{79EB0D02-048A-46CA-BA32-09875BC21F2F}" type="parTrans" cxnId="{15513E96-19AF-40EB-ADFB-9198029B2BB0}">
      <dgm:prSet/>
      <dgm:spPr/>
      <dgm:t>
        <a:bodyPr/>
        <a:lstStyle/>
        <a:p>
          <a:endParaRPr lang="en-IN"/>
        </a:p>
      </dgm:t>
    </dgm:pt>
    <dgm:pt modelId="{A7E2E16F-325D-4FF8-8BDB-9C71D7AF7898}" type="sibTrans" cxnId="{15513E96-19AF-40EB-ADFB-9198029B2BB0}">
      <dgm:prSet/>
      <dgm:spPr/>
      <dgm:t>
        <a:bodyPr/>
        <a:lstStyle/>
        <a:p>
          <a:endParaRPr lang="en-IN"/>
        </a:p>
      </dgm:t>
    </dgm:pt>
    <dgm:pt modelId="{FE8AEEF2-C8BA-4797-8465-1A70CC46AF94}" type="pres">
      <dgm:prSet presAssocID="{9648DB71-9B58-41B9-8832-359F07344B1D}" presName="Name0" presStyleCnt="0">
        <dgm:presLayoutVars>
          <dgm:dir/>
          <dgm:resizeHandles val="exact"/>
        </dgm:presLayoutVars>
      </dgm:prSet>
      <dgm:spPr/>
    </dgm:pt>
    <dgm:pt modelId="{F109259F-C03F-4EB2-B3AD-36C97FF8AA09}" type="pres">
      <dgm:prSet presAssocID="{63E2FD59-0DC8-4646-97B6-7DF4F2FC9639}" presName="node" presStyleLbl="node1" presStyleIdx="0" presStyleCnt="6" custLinFactNeighborY="1525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IN"/>
        </a:p>
      </dgm:t>
    </dgm:pt>
    <dgm:pt modelId="{57A4473E-621D-45AC-B492-82C635390AC7}" type="pres">
      <dgm:prSet presAssocID="{478E7D95-1E6A-40A0-838B-5DC25C91A257}" presName="sibTrans" presStyleLbl="sibTrans2D1" presStyleIdx="0" presStyleCnt="5" custScaleX="85830" custScaleY="60315" custLinFactNeighborX="16450" custLinFactNeighborY="-6113"/>
      <dgm:spPr/>
      <dgm:t>
        <a:bodyPr/>
        <a:lstStyle/>
        <a:p>
          <a:endParaRPr lang="en-IN"/>
        </a:p>
      </dgm:t>
    </dgm:pt>
    <dgm:pt modelId="{8622DB1B-A842-4387-B52C-5EA7271CA5CC}" type="pres">
      <dgm:prSet presAssocID="{478E7D95-1E6A-40A0-838B-5DC25C91A257}" presName="connectorText" presStyleLbl="sibTrans2D1" presStyleIdx="0" presStyleCnt="5"/>
      <dgm:spPr/>
      <dgm:t>
        <a:bodyPr/>
        <a:lstStyle/>
        <a:p>
          <a:endParaRPr lang="en-IN"/>
        </a:p>
      </dgm:t>
    </dgm:pt>
    <dgm:pt modelId="{028F2559-451F-470F-AEF4-7B87232E2749}" type="pres">
      <dgm:prSet presAssocID="{ED6252CB-D998-4BCF-A347-9DAB0447F4A8}" presName="node" presStyleLbl="node1" presStyleIdx="1" presStyleCnt="6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IN"/>
        </a:p>
      </dgm:t>
    </dgm:pt>
    <dgm:pt modelId="{B4BE0635-AE39-4EB5-9F0A-9AE7FF399488}" type="pres">
      <dgm:prSet presAssocID="{1A48E640-A0D9-4D7F-8001-6690151F6430}" presName="sibTrans" presStyleLbl="sibTrans2D1" presStyleIdx="1" presStyleCnt="5" custScaleX="85830" custScaleY="60315" custLinFactNeighborX="16998" custLinFactNeighborY="-6113"/>
      <dgm:spPr/>
      <dgm:t>
        <a:bodyPr/>
        <a:lstStyle/>
        <a:p>
          <a:endParaRPr lang="en-IN"/>
        </a:p>
      </dgm:t>
    </dgm:pt>
    <dgm:pt modelId="{64F6A88F-8A30-4C71-8281-FA53BE908679}" type="pres">
      <dgm:prSet presAssocID="{1A48E640-A0D9-4D7F-8001-6690151F6430}" presName="connectorText" presStyleLbl="sibTrans2D1" presStyleIdx="1" presStyleCnt="5"/>
      <dgm:spPr/>
      <dgm:t>
        <a:bodyPr/>
        <a:lstStyle/>
        <a:p>
          <a:endParaRPr lang="en-IN"/>
        </a:p>
      </dgm:t>
    </dgm:pt>
    <dgm:pt modelId="{A81D9DE6-8F93-43CE-AF8C-71A783DF337F}" type="pres">
      <dgm:prSet presAssocID="{3368B5F7-708F-475B-ADBC-2182D0CB43E3}" presName="node" presStyleLbl="node1" presStyleIdx="2" presStyleCnt="6" custLinFactNeighborX="-3226" custLinFactNeighborY="1525">
        <dgm:presLayoutVars>
          <dgm:bulletEnabled val="1"/>
        </dgm:presLayoutVars>
      </dgm:prSet>
      <dgm:spPr>
        <a:prstGeom prst="diamond">
          <a:avLst/>
        </a:prstGeom>
      </dgm:spPr>
      <dgm:t>
        <a:bodyPr/>
        <a:lstStyle/>
        <a:p>
          <a:endParaRPr lang="en-IN"/>
        </a:p>
      </dgm:t>
    </dgm:pt>
    <dgm:pt modelId="{1FD79AA4-1BCD-468F-A08B-D950E2E67B5A}" type="pres">
      <dgm:prSet presAssocID="{FC0FDD3D-0A81-49BA-B776-19CCE11BDB86}" presName="sibTrans" presStyleLbl="sibTrans2D1" presStyleIdx="2" presStyleCnt="5" custScaleX="85830" custScaleY="60315" custLinFactNeighborX="16721" custLinFactNeighborY="-6113"/>
      <dgm:spPr/>
      <dgm:t>
        <a:bodyPr/>
        <a:lstStyle/>
        <a:p>
          <a:endParaRPr lang="en-IN"/>
        </a:p>
      </dgm:t>
    </dgm:pt>
    <dgm:pt modelId="{2F82DC0C-A931-4B57-8948-0D8F67B66350}" type="pres">
      <dgm:prSet presAssocID="{FC0FDD3D-0A81-49BA-B776-19CCE11BDB86}" presName="connectorText" presStyleLbl="sibTrans2D1" presStyleIdx="2" presStyleCnt="5"/>
      <dgm:spPr/>
      <dgm:t>
        <a:bodyPr/>
        <a:lstStyle/>
        <a:p>
          <a:endParaRPr lang="en-IN"/>
        </a:p>
      </dgm:t>
    </dgm:pt>
    <dgm:pt modelId="{D2C31735-BAB4-4F73-A143-0778B32766BB}" type="pres">
      <dgm:prSet presAssocID="{F4E4FDDD-2867-483D-A5D0-38FAEEBD8E76}" presName="node" presStyleLbl="node1" presStyleIdx="3" presStyleCnt="6" custLinFactNeighborX="-4838" custLinFactNeighborY="548">
        <dgm:presLayoutVars>
          <dgm:bulletEnabled val="1"/>
        </dgm:presLayoutVars>
      </dgm:prSet>
      <dgm:spPr>
        <a:prstGeom prst="parallelogram">
          <a:avLst/>
        </a:prstGeom>
      </dgm:spPr>
      <dgm:t>
        <a:bodyPr/>
        <a:lstStyle/>
        <a:p>
          <a:endParaRPr lang="en-IN"/>
        </a:p>
      </dgm:t>
    </dgm:pt>
    <dgm:pt modelId="{2B16D1D6-AD0B-4A66-BC70-3469D6FF405E}" type="pres">
      <dgm:prSet presAssocID="{4454B347-B1A5-4A12-BDF9-D10C446E4E18}" presName="sibTrans" presStyleLbl="sibTrans2D1" presStyleIdx="3" presStyleCnt="5" custScaleX="85830" custScaleY="60315" custLinFactNeighborX="8242" custLinFactNeighborY="1781"/>
      <dgm:spPr/>
      <dgm:t>
        <a:bodyPr/>
        <a:lstStyle/>
        <a:p>
          <a:endParaRPr lang="en-IN"/>
        </a:p>
      </dgm:t>
    </dgm:pt>
    <dgm:pt modelId="{44830966-A1DE-4ABF-9370-995595709E1C}" type="pres">
      <dgm:prSet presAssocID="{4454B347-B1A5-4A12-BDF9-D10C446E4E18}" presName="connectorText" presStyleLbl="sibTrans2D1" presStyleIdx="3" presStyleCnt="5"/>
      <dgm:spPr/>
      <dgm:t>
        <a:bodyPr/>
        <a:lstStyle/>
        <a:p>
          <a:endParaRPr lang="en-IN"/>
        </a:p>
      </dgm:t>
    </dgm:pt>
    <dgm:pt modelId="{AB8B662F-8940-4551-A6C3-A83C48BE00B5}" type="pres">
      <dgm:prSet presAssocID="{CCDAAE1E-16E9-4481-90FC-F20A47A81A42}" presName="node" presStyleLbl="node1" presStyleIdx="4" presStyleCnt="6" custLinFactNeighborX="-5128" custLinFactNeighborY="2023">
        <dgm:presLayoutVars>
          <dgm:bulletEnabled val="1"/>
        </dgm:presLayoutVars>
      </dgm:prSet>
      <dgm:spPr>
        <a:prstGeom prst="diamond">
          <a:avLst/>
        </a:prstGeom>
      </dgm:spPr>
      <dgm:t>
        <a:bodyPr/>
        <a:lstStyle/>
        <a:p>
          <a:endParaRPr lang="en-IN"/>
        </a:p>
      </dgm:t>
    </dgm:pt>
    <dgm:pt modelId="{B399F8C4-BB11-47AB-9F9C-4AFDA3E55A39}" type="pres">
      <dgm:prSet presAssocID="{C9B6896B-7593-4070-8E1D-9DC976D004F7}" presName="sibTrans" presStyleLbl="sibTrans2D1" presStyleIdx="4" presStyleCnt="5" custScaleX="85830" custScaleY="60315" custLinFactNeighborX="8274" custLinFactNeighborY="1781"/>
      <dgm:spPr/>
      <dgm:t>
        <a:bodyPr/>
        <a:lstStyle/>
        <a:p>
          <a:endParaRPr lang="en-IN"/>
        </a:p>
      </dgm:t>
    </dgm:pt>
    <dgm:pt modelId="{E394EF2B-52E8-4EC7-8BC7-352BC3A3EEAC}" type="pres">
      <dgm:prSet presAssocID="{C9B6896B-7593-4070-8E1D-9DC976D004F7}" presName="connectorText" presStyleLbl="sibTrans2D1" presStyleIdx="4" presStyleCnt="5"/>
      <dgm:spPr/>
      <dgm:t>
        <a:bodyPr/>
        <a:lstStyle/>
        <a:p>
          <a:endParaRPr lang="en-IN"/>
        </a:p>
      </dgm:t>
    </dgm:pt>
    <dgm:pt modelId="{7B9E579D-D3AB-4641-A746-3C74DD366FD9}" type="pres">
      <dgm:prSet presAssocID="{7022B5A6-F21A-4573-B9D9-2C1E668706AD}" presName="node" presStyleLbl="node1" presStyleIdx="5" presStyleCnt="6" custLinFactNeighborX="4839" custLinFactNeighborY="548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IN"/>
        </a:p>
      </dgm:t>
    </dgm:pt>
  </dgm:ptLst>
  <dgm:cxnLst>
    <dgm:cxn modelId="{FEFD4218-C168-41D1-8BD1-D08F0C9F9A69}" type="presOf" srcId="{7022B5A6-F21A-4573-B9D9-2C1E668706AD}" destId="{7B9E579D-D3AB-4641-A746-3C74DD366FD9}" srcOrd="0" destOrd="0" presId="urn:microsoft.com/office/officeart/2005/8/layout/process1"/>
    <dgm:cxn modelId="{2D3D0669-973D-4EE8-9295-D2BC5A1BFB59}" srcId="{9648DB71-9B58-41B9-8832-359F07344B1D}" destId="{63E2FD59-0DC8-4646-97B6-7DF4F2FC9639}" srcOrd="0" destOrd="0" parTransId="{A147E220-E429-4EF3-88D1-8FAC60CC7901}" sibTransId="{478E7D95-1E6A-40A0-838B-5DC25C91A257}"/>
    <dgm:cxn modelId="{B9F2C15F-CF47-46E6-934B-B9FF4D4D45EF}" type="presOf" srcId="{478E7D95-1E6A-40A0-838B-5DC25C91A257}" destId="{57A4473E-621D-45AC-B492-82C635390AC7}" srcOrd="0" destOrd="0" presId="urn:microsoft.com/office/officeart/2005/8/layout/process1"/>
    <dgm:cxn modelId="{15513E96-19AF-40EB-ADFB-9198029B2BB0}" srcId="{9648DB71-9B58-41B9-8832-359F07344B1D}" destId="{7022B5A6-F21A-4573-B9D9-2C1E668706AD}" srcOrd="5" destOrd="0" parTransId="{79EB0D02-048A-46CA-BA32-09875BC21F2F}" sibTransId="{A7E2E16F-325D-4FF8-8BDB-9C71D7AF7898}"/>
    <dgm:cxn modelId="{57A803C4-E902-4D62-B9BD-506C229BEA0B}" type="presOf" srcId="{4454B347-B1A5-4A12-BDF9-D10C446E4E18}" destId="{2B16D1D6-AD0B-4A66-BC70-3469D6FF405E}" srcOrd="0" destOrd="0" presId="urn:microsoft.com/office/officeart/2005/8/layout/process1"/>
    <dgm:cxn modelId="{08F336DB-5F95-4208-A4ED-EC99DEE286F1}" type="presOf" srcId="{CCDAAE1E-16E9-4481-90FC-F20A47A81A42}" destId="{AB8B662F-8940-4551-A6C3-A83C48BE00B5}" srcOrd="0" destOrd="0" presId="urn:microsoft.com/office/officeart/2005/8/layout/process1"/>
    <dgm:cxn modelId="{F492629D-344F-49B5-9156-8CBC282D64BB}" type="presOf" srcId="{1A48E640-A0D9-4D7F-8001-6690151F6430}" destId="{64F6A88F-8A30-4C71-8281-FA53BE908679}" srcOrd="1" destOrd="0" presId="urn:microsoft.com/office/officeart/2005/8/layout/process1"/>
    <dgm:cxn modelId="{521DDA65-6921-4E1B-9702-C8E83C753181}" type="presOf" srcId="{C9B6896B-7593-4070-8E1D-9DC976D004F7}" destId="{E394EF2B-52E8-4EC7-8BC7-352BC3A3EEAC}" srcOrd="1" destOrd="0" presId="urn:microsoft.com/office/officeart/2005/8/layout/process1"/>
    <dgm:cxn modelId="{9ACD78F8-540E-4C31-A373-0DAAADB847E3}" srcId="{9648DB71-9B58-41B9-8832-359F07344B1D}" destId="{F4E4FDDD-2867-483D-A5D0-38FAEEBD8E76}" srcOrd="3" destOrd="0" parTransId="{CE1E38B7-B1E8-43A3-950D-60EA1883567C}" sibTransId="{4454B347-B1A5-4A12-BDF9-D10C446E4E18}"/>
    <dgm:cxn modelId="{823D31C0-DBC8-46DC-A539-37D77A7916E9}" type="presOf" srcId="{1A48E640-A0D9-4D7F-8001-6690151F6430}" destId="{B4BE0635-AE39-4EB5-9F0A-9AE7FF399488}" srcOrd="0" destOrd="0" presId="urn:microsoft.com/office/officeart/2005/8/layout/process1"/>
    <dgm:cxn modelId="{EFB98735-B44A-4B41-9CDB-E9A9E59E532D}" srcId="{9648DB71-9B58-41B9-8832-359F07344B1D}" destId="{3368B5F7-708F-475B-ADBC-2182D0CB43E3}" srcOrd="2" destOrd="0" parTransId="{BC6A9685-945A-4B1E-84FC-594E57B77F5A}" sibTransId="{FC0FDD3D-0A81-49BA-B776-19CCE11BDB86}"/>
    <dgm:cxn modelId="{ED843C5F-EA36-448D-98BF-0DDD101B7C4A}" type="presOf" srcId="{F4E4FDDD-2867-483D-A5D0-38FAEEBD8E76}" destId="{D2C31735-BAB4-4F73-A143-0778B32766BB}" srcOrd="0" destOrd="0" presId="urn:microsoft.com/office/officeart/2005/8/layout/process1"/>
    <dgm:cxn modelId="{673BEF59-BAF7-4FE6-8479-18AFBA6A8DF0}" type="presOf" srcId="{478E7D95-1E6A-40A0-838B-5DC25C91A257}" destId="{8622DB1B-A842-4387-B52C-5EA7271CA5CC}" srcOrd="1" destOrd="0" presId="urn:microsoft.com/office/officeart/2005/8/layout/process1"/>
    <dgm:cxn modelId="{23CC9550-8D2E-43E2-B072-0E0D67DFEF46}" srcId="{9648DB71-9B58-41B9-8832-359F07344B1D}" destId="{CCDAAE1E-16E9-4481-90FC-F20A47A81A42}" srcOrd="4" destOrd="0" parTransId="{4A2FDC19-92E3-4377-9550-862C6C8E9E9D}" sibTransId="{C9B6896B-7593-4070-8E1D-9DC976D004F7}"/>
    <dgm:cxn modelId="{E11692F2-BE5C-413A-8181-8B2EBA5FE03F}" type="presOf" srcId="{9648DB71-9B58-41B9-8832-359F07344B1D}" destId="{FE8AEEF2-C8BA-4797-8465-1A70CC46AF94}" srcOrd="0" destOrd="0" presId="urn:microsoft.com/office/officeart/2005/8/layout/process1"/>
    <dgm:cxn modelId="{A9789570-FA5A-499A-A021-093D5069019D}" type="presOf" srcId="{FC0FDD3D-0A81-49BA-B776-19CCE11BDB86}" destId="{2F82DC0C-A931-4B57-8948-0D8F67B66350}" srcOrd="1" destOrd="0" presId="urn:microsoft.com/office/officeart/2005/8/layout/process1"/>
    <dgm:cxn modelId="{654A0DA1-13FD-479E-B15F-1CACBC130A48}" type="presOf" srcId="{C9B6896B-7593-4070-8E1D-9DC976D004F7}" destId="{B399F8C4-BB11-47AB-9F9C-4AFDA3E55A39}" srcOrd="0" destOrd="0" presId="urn:microsoft.com/office/officeart/2005/8/layout/process1"/>
    <dgm:cxn modelId="{3E1FD5AF-1681-4583-B0E3-9C05532BE48F}" type="presOf" srcId="{ED6252CB-D998-4BCF-A347-9DAB0447F4A8}" destId="{028F2559-451F-470F-AEF4-7B87232E2749}" srcOrd="0" destOrd="0" presId="urn:microsoft.com/office/officeart/2005/8/layout/process1"/>
    <dgm:cxn modelId="{743F33FD-7BB0-4DB8-85A4-53606E26C674}" type="presOf" srcId="{4454B347-B1A5-4A12-BDF9-D10C446E4E18}" destId="{44830966-A1DE-4ABF-9370-995595709E1C}" srcOrd="1" destOrd="0" presId="urn:microsoft.com/office/officeart/2005/8/layout/process1"/>
    <dgm:cxn modelId="{76832C3F-34B1-41DD-90F9-23177B1566C1}" type="presOf" srcId="{3368B5F7-708F-475B-ADBC-2182D0CB43E3}" destId="{A81D9DE6-8F93-43CE-AF8C-71A783DF337F}" srcOrd="0" destOrd="0" presId="urn:microsoft.com/office/officeart/2005/8/layout/process1"/>
    <dgm:cxn modelId="{E8493191-602A-486C-8342-79CD8EF7040B}" srcId="{9648DB71-9B58-41B9-8832-359F07344B1D}" destId="{ED6252CB-D998-4BCF-A347-9DAB0447F4A8}" srcOrd="1" destOrd="0" parTransId="{679EC35F-51A7-42F4-B713-9752EEE025D6}" sibTransId="{1A48E640-A0D9-4D7F-8001-6690151F6430}"/>
    <dgm:cxn modelId="{10E429EE-0856-4947-831D-5B1447775F35}" type="presOf" srcId="{63E2FD59-0DC8-4646-97B6-7DF4F2FC9639}" destId="{F109259F-C03F-4EB2-B3AD-36C97FF8AA09}" srcOrd="0" destOrd="0" presId="urn:microsoft.com/office/officeart/2005/8/layout/process1"/>
    <dgm:cxn modelId="{2F152BC2-CD79-4856-B50B-09936831FF58}" type="presOf" srcId="{FC0FDD3D-0A81-49BA-B776-19CCE11BDB86}" destId="{1FD79AA4-1BCD-468F-A08B-D950E2E67B5A}" srcOrd="0" destOrd="0" presId="urn:microsoft.com/office/officeart/2005/8/layout/process1"/>
    <dgm:cxn modelId="{3A73FD1D-8B1F-4468-A47E-739483085E08}" type="presParOf" srcId="{FE8AEEF2-C8BA-4797-8465-1A70CC46AF94}" destId="{F109259F-C03F-4EB2-B3AD-36C97FF8AA09}" srcOrd="0" destOrd="0" presId="urn:microsoft.com/office/officeart/2005/8/layout/process1"/>
    <dgm:cxn modelId="{576B8B4A-565C-4947-9897-2036E1719675}" type="presParOf" srcId="{FE8AEEF2-C8BA-4797-8465-1A70CC46AF94}" destId="{57A4473E-621D-45AC-B492-82C635390AC7}" srcOrd="1" destOrd="0" presId="urn:microsoft.com/office/officeart/2005/8/layout/process1"/>
    <dgm:cxn modelId="{633E0139-84BD-48CB-AC5C-1EB078BFB99A}" type="presParOf" srcId="{57A4473E-621D-45AC-B492-82C635390AC7}" destId="{8622DB1B-A842-4387-B52C-5EA7271CA5CC}" srcOrd="0" destOrd="0" presId="urn:microsoft.com/office/officeart/2005/8/layout/process1"/>
    <dgm:cxn modelId="{6701F7FE-1298-49E0-A81F-0AE84FE4C118}" type="presParOf" srcId="{FE8AEEF2-C8BA-4797-8465-1A70CC46AF94}" destId="{028F2559-451F-470F-AEF4-7B87232E2749}" srcOrd="2" destOrd="0" presId="urn:microsoft.com/office/officeart/2005/8/layout/process1"/>
    <dgm:cxn modelId="{41DDE313-DAD8-4446-8C34-CC0090913FBF}" type="presParOf" srcId="{FE8AEEF2-C8BA-4797-8465-1A70CC46AF94}" destId="{B4BE0635-AE39-4EB5-9F0A-9AE7FF399488}" srcOrd="3" destOrd="0" presId="urn:microsoft.com/office/officeart/2005/8/layout/process1"/>
    <dgm:cxn modelId="{4BB0B4CF-D55F-442F-8F17-9DB11B03B367}" type="presParOf" srcId="{B4BE0635-AE39-4EB5-9F0A-9AE7FF399488}" destId="{64F6A88F-8A30-4C71-8281-FA53BE908679}" srcOrd="0" destOrd="0" presId="urn:microsoft.com/office/officeart/2005/8/layout/process1"/>
    <dgm:cxn modelId="{B8E4C33E-9AC0-4E5C-A3CE-5434BE2375F8}" type="presParOf" srcId="{FE8AEEF2-C8BA-4797-8465-1A70CC46AF94}" destId="{A81D9DE6-8F93-43CE-AF8C-71A783DF337F}" srcOrd="4" destOrd="0" presId="urn:microsoft.com/office/officeart/2005/8/layout/process1"/>
    <dgm:cxn modelId="{8B8D4238-0AF0-474E-A4D6-46DF7A36E0BD}" type="presParOf" srcId="{FE8AEEF2-C8BA-4797-8465-1A70CC46AF94}" destId="{1FD79AA4-1BCD-468F-A08B-D950E2E67B5A}" srcOrd="5" destOrd="0" presId="urn:microsoft.com/office/officeart/2005/8/layout/process1"/>
    <dgm:cxn modelId="{2EF3C186-4AB1-49F6-8D47-BC19F797567E}" type="presParOf" srcId="{1FD79AA4-1BCD-468F-A08B-D950E2E67B5A}" destId="{2F82DC0C-A931-4B57-8948-0D8F67B66350}" srcOrd="0" destOrd="0" presId="urn:microsoft.com/office/officeart/2005/8/layout/process1"/>
    <dgm:cxn modelId="{4F94167B-02F8-44D7-9D50-B8CF62C75148}" type="presParOf" srcId="{FE8AEEF2-C8BA-4797-8465-1A70CC46AF94}" destId="{D2C31735-BAB4-4F73-A143-0778B32766BB}" srcOrd="6" destOrd="0" presId="urn:microsoft.com/office/officeart/2005/8/layout/process1"/>
    <dgm:cxn modelId="{8BD35BCD-7B6D-4399-9FBC-DA3CE4122288}" type="presParOf" srcId="{FE8AEEF2-C8BA-4797-8465-1A70CC46AF94}" destId="{2B16D1D6-AD0B-4A66-BC70-3469D6FF405E}" srcOrd="7" destOrd="0" presId="urn:microsoft.com/office/officeart/2005/8/layout/process1"/>
    <dgm:cxn modelId="{8F022116-35F6-4F7C-86DD-B1A2C84A5EB5}" type="presParOf" srcId="{2B16D1D6-AD0B-4A66-BC70-3469D6FF405E}" destId="{44830966-A1DE-4ABF-9370-995595709E1C}" srcOrd="0" destOrd="0" presId="urn:microsoft.com/office/officeart/2005/8/layout/process1"/>
    <dgm:cxn modelId="{2B7FEF9C-1ED5-4895-B783-6B099AD6B783}" type="presParOf" srcId="{FE8AEEF2-C8BA-4797-8465-1A70CC46AF94}" destId="{AB8B662F-8940-4551-A6C3-A83C48BE00B5}" srcOrd="8" destOrd="0" presId="urn:microsoft.com/office/officeart/2005/8/layout/process1"/>
    <dgm:cxn modelId="{4F08ED8D-ACBB-4475-B9EB-B10FFEECA2EE}" type="presParOf" srcId="{FE8AEEF2-C8BA-4797-8465-1A70CC46AF94}" destId="{B399F8C4-BB11-47AB-9F9C-4AFDA3E55A39}" srcOrd="9" destOrd="0" presId="urn:microsoft.com/office/officeart/2005/8/layout/process1"/>
    <dgm:cxn modelId="{CE9F6F3D-23E8-4AE4-991E-2BF5F7A05EAE}" type="presParOf" srcId="{B399F8C4-BB11-47AB-9F9C-4AFDA3E55A39}" destId="{E394EF2B-52E8-4EC7-8BC7-352BC3A3EEAC}" srcOrd="0" destOrd="0" presId="urn:microsoft.com/office/officeart/2005/8/layout/process1"/>
    <dgm:cxn modelId="{158900DE-2439-408C-B7BF-103619819F85}" type="presParOf" srcId="{FE8AEEF2-C8BA-4797-8465-1A70CC46AF94}" destId="{7B9E579D-D3AB-4641-A746-3C74DD366FD9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997677-DD8A-4B15-ABB8-A6DB3C57BD51}">
      <dsp:nvSpPr>
        <dsp:cNvPr id="0" name=""/>
        <dsp:cNvSpPr/>
      </dsp:nvSpPr>
      <dsp:spPr>
        <a:xfrm>
          <a:off x="720078" y="578027"/>
          <a:ext cx="1115275" cy="45196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START</a:t>
          </a:r>
          <a:endParaRPr lang="en-IN" sz="1200" kern="1200" dirty="0"/>
        </a:p>
      </dsp:txBody>
      <dsp:txXfrm>
        <a:off x="883406" y="644215"/>
        <a:ext cx="788619" cy="319585"/>
      </dsp:txXfrm>
    </dsp:sp>
    <dsp:sp modelId="{9C43DE2C-446D-42B7-A162-5D983F11219D}">
      <dsp:nvSpPr>
        <dsp:cNvPr id="0" name=""/>
        <dsp:cNvSpPr/>
      </dsp:nvSpPr>
      <dsp:spPr>
        <a:xfrm rot="39417" flipV="1">
          <a:off x="2175676" y="716743"/>
          <a:ext cx="2301910" cy="1253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10800000">
        <a:off x="2175677" y="741592"/>
        <a:ext cx="2264313" cy="75194"/>
      </dsp:txXfrm>
    </dsp:sp>
    <dsp:sp modelId="{77B6BDD9-A2E2-4CBD-AA89-38B372959612}">
      <dsp:nvSpPr>
        <dsp:cNvPr id="0" name=""/>
        <dsp:cNvSpPr/>
      </dsp:nvSpPr>
      <dsp:spPr>
        <a:xfrm>
          <a:off x="4847230" y="460379"/>
          <a:ext cx="1826822" cy="584449"/>
        </a:xfrm>
        <a:prstGeom prst="rect">
          <a:avLst/>
        </a:prstGeom>
        <a:solidFill>
          <a:schemeClr val="accent5">
            <a:hueOff val="1746718"/>
            <a:satOff val="-3317"/>
            <a:lumOff val="34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ACTIVATE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Ultrasonic Detector</a:t>
          </a:r>
        </a:p>
      </dsp:txBody>
      <dsp:txXfrm>
        <a:off x="4847230" y="460379"/>
        <a:ext cx="1826822" cy="584449"/>
      </dsp:txXfrm>
    </dsp:sp>
    <dsp:sp modelId="{43FC72FE-D49A-4936-B534-B1DD55A038A3}">
      <dsp:nvSpPr>
        <dsp:cNvPr id="0" name=""/>
        <dsp:cNvSpPr/>
      </dsp:nvSpPr>
      <dsp:spPr>
        <a:xfrm rot="28733">
          <a:off x="6947400" y="734446"/>
          <a:ext cx="1440390" cy="1060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996249"/>
            <a:satOff val="-3791"/>
            <a:lumOff val="39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>
        <a:off x="6947401" y="755531"/>
        <a:ext cx="1408562" cy="63656"/>
      </dsp:txXfrm>
    </dsp:sp>
    <dsp:sp modelId="{76ECC368-6CEA-46A4-AD88-1BFDC10BEDB3}">
      <dsp:nvSpPr>
        <dsp:cNvPr id="0" name=""/>
        <dsp:cNvSpPr/>
      </dsp:nvSpPr>
      <dsp:spPr>
        <a:xfrm>
          <a:off x="8594506" y="443525"/>
          <a:ext cx="1935072" cy="681704"/>
        </a:xfrm>
        <a:prstGeom prst="hexagon">
          <a:avLst/>
        </a:prstGeom>
        <a:solidFill>
          <a:schemeClr val="accent5">
            <a:hueOff val="3493436"/>
            <a:satOff val="-6634"/>
            <a:lumOff val="68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Checks pressure of XXXMhz frequency  around 5m radius</a:t>
          </a:r>
          <a:endParaRPr lang="en-IN" sz="1200" kern="1200" dirty="0"/>
        </a:p>
      </dsp:txBody>
      <dsp:txXfrm>
        <a:off x="8812571" y="520347"/>
        <a:ext cx="1498942" cy="528060"/>
      </dsp:txXfrm>
    </dsp:sp>
    <dsp:sp modelId="{34802C86-12CA-4B8E-A259-94EFABB85A8D}">
      <dsp:nvSpPr>
        <dsp:cNvPr id="0" name=""/>
        <dsp:cNvSpPr/>
      </dsp:nvSpPr>
      <dsp:spPr>
        <a:xfrm rot="5330842">
          <a:off x="9158263" y="1666957"/>
          <a:ext cx="837095" cy="14209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3992498"/>
            <a:satOff val="-7581"/>
            <a:lumOff val="78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baseline="-25000" dirty="0">
            <a:solidFill>
              <a:schemeClr val="bg2"/>
            </a:solidFill>
          </a:endParaRPr>
        </a:p>
      </dsp:txBody>
      <dsp:txXfrm rot="-5400000">
        <a:off x="9533755" y="1319459"/>
        <a:ext cx="85254" cy="794468"/>
      </dsp:txXfrm>
    </dsp:sp>
    <dsp:sp modelId="{AC549942-0FEA-4954-A420-44529EB7E9A1}">
      <dsp:nvSpPr>
        <dsp:cNvPr id="0" name=""/>
        <dsp:cNvSpPr/>
      </dsp:nvSpPr>
      <dsp:spPr>
        <a:xfrm>
          <a:off x="8623720" y="2241131"/>
          <a:ext cx="1961458" cy="1301949"/>
        </a:xfrm>
        <a:prstGeom prst="rect">
          <a:avLst/>
        </a:prstGeom>
        <a:solidFill>
          <a:schemeClr val="accent5">
            <a:hueOff val="5240154"/>
            <a:satOff val="-9950"/>
            <a:lumOff val="102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Using pyttsx3 library, audio command start with four navigation command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Till it reaches 40cm is front of the code</a:t>
          </a:r>
          <a:endParaRPr lang="en-IN" sz="1200" kern="1200" dirty="0"/>
        </a:p>
      </dsp:txBody>
      <dsp:txXfrm>
        <a:off x="8623720" y="2241131"/>
        <a:ext cx="1961458" cy="1301949"/>
      </dsp:txXfrm>
    </dsp:sp>
    <dsp:sp modelId="{689998B9-A13E-40B5-82AB-6F6FBA9A11BA}">
      <dsp:nvSpPr>
        <dsp:cNvPr id="0" name=""/>
        <dsp:cNvSpPr/>
      </dsp:nvSpPr>
      <dsp:spPr>
        <a:xfrm rot="10813667" flipV="1">
          <a:off x="6387711" y="2834258"/>
          <a:ext cx="1866636" cy="1135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5988747"/>
            <a:satOff val="-11372"/>
            <a:lumOff val="117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10800000">
        <a:off x="6421780" y="2857039"/>
        <a:ext cx="1832567" cy="68137"/>
      </dsp:txXfrm>
    </dsp:sp>
    <dsp:sp modelId="{7A5C82B9-270C-4897-ABFC-417E288EE3C1}">
      <dsp:nvSpPr>
        <dsp:cNvPr id="0" name=""/>
        <dsp:cNvSpPr/>
      </dsp:nvSpPr>
      <dsp:spPr>
        <a:xfrm>
          <a:off x="4666308" y="2505266"/>
          <a:ext cx="1468583" cy="807103"/>
        </a:xfrm>
        <a:prstGeom prst="parallelogram">
          <a:avLst/>
        </a:prstGeom>
        <a:solidFill>
          <a:schemeClr val="accent5">
            <a:hueOff val="6986872"/>
            <a:satOff val="-13267"/>
            <a:lumOff val="137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Scan the QR code to Text by pyzbar module in python</a:t>
          </a:r>
        </a:p>
      </dsp:txBody>
      <dsp:txXfrm>
        <a:off x="4872763" y="2618730"/>
        <a:ext cx="1055673" cy="580175"/>
      </dsp:txXfrm>
    </dsp:sp>
    <dsp:sp modelId="{3F0498A0-6E78-4A73-ACB7-3453ABC8F902}">
      <dsp:nvSpPr>
        <dsp:cNvPr id="0" name=""/>
        <dsp:cNvSpPr/>
      </dsp:nvSpPr>
      <dsp:spPr>
        <a:xfrm rot="10794590">
          <a:off x="2601732" y="2842676"/>
          <a:ext cx="1774962" cy="1184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7984997"/>
            <a:satOff val="-15162"/>
            <a:lumOff val="156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10800000">
        <a:off x="2637267" y="2866338"/>
        <a:ext cx="1739427" cy="71071"/>
      </dsp:txXfrm>
    </dsp:sp>
    <dsp:sp modelId="{54D363C0-EAF5-4380-BDE7-A4FD4A66E492}">
      <dsp:nvSpPr>
        <dsp:cNvPr id="0" name=""/>
        <dsp:cNvSpPr/>
      </dsp:nvSpPr>
      <dsp:spPr>
        <a:xfrm>
          <a:off x="576065" y="2443381"/>
          <a:ext cx="1723628" cy="940995"/>
        </a:xfrm>
        <a:prstGeom prst="flowChartInputOutput">
          <a:avLst/>
        </a:prstGeom>
        <a:solidFill>
          <a:schemeClr val="accent5">
            <a:hueOff val="8733590"/>
            <a:satOff val="-16584"/>
            <a:lumOff val="171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Using pyttsx 3 module, the text is changed into speech</a:t>
          </a:r>
          <a:endParaRPr lang="en-IN" sz="1200" kern="1200" dirty="0"/>
        </a:p>
      </dsp:txBody>
      <dsp:txXfrm>
        <a:off x="920791" y="2443381"/>
        <a:ext cx="1034176" cy="940995"/>
      </dsp:txXfrm>
    </dsp:sp>
    <dsp:sp modelId="{81541BBD-E950-40C5-91FD-474865005DAE}">
      <dsp:nvSpPr>
        <dsp:cNvPr id="0" name=""/>
        <dsp:cNvSpPr/>
      </dsp:nvSpPr>
      <dsp:spPr>
        <a:xfrm rot="5396631">
          <a:off x="746126" y="4236342"/>
          <a:ext cx="1458161" cy="998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9981246"/>
            <a:satOff val="-18953"/>
            <a:lumOff val="196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-5400000">
        <a:off x="1445241" y="3557179"/>
        <a:ext cx="59900" cy="1428211"/>
      </dsp:txXfrm>
    </dsp:sp>
    <dsp:sp modelId="{B6AB19D4-9033-4FBC-AEB7-F277FB52F70E}">
      <dsp:nvSpPr>
        <dsp:cNvPr id="0" name=""/>
        <dsp:cNvSpPr/>
      </dsp:nvSpPr>
      <dsp:spPr>
        <a:xfrm>
          <a:off x="575668" y="5328592"/>
          <a:ext cx="1729570" cy="425370"/>
        </a:xfrm>
        <a:prstGeom prst="rect">
          <a:avLst/>
        </a:prstGeom>
        <a:solidFill>
          <a:schemeClr val="accent5">
            <a:hueOff val="10480307"/>
            <a:satOff val="-19901"/>
            <a:lumOff val="205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WAIT FOR 2 SECONDS</a:t>
          </a:r>
          <a:endParaRPr lang="en-IN" sz="1200" kern="1200" dirty="0"/>
        </a:p>
      </dsp:txBody>
      <dsp:txXfrm>
        <a:off x="575668" y="5328592"/>
        <a:ext cx="1729570" cy="425370"/>
      </dsp:txXfrm>
    </dsp:sp>
    <dsp:sp modelId="{EBBC7F63-62B3-42A0-A894-97FBB0CAE5A8}">
      <dsp:nvSpPr>
        <dsp:cNvPr id="0" name=""/>
        <dsp:cNvSpPr/>
      </dsp:nvSpPr>
      <dsp:spPr>
        <a:xfrm rot="21582223" flipV="1">
          <a:off x="2628759" y="5515723"/>
          <a:ext cx="1541177" cy="1292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1977495"/>
            <a:satOff val="-22743"/>
            <a:lumOff val="235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-10800000">
        <a:off x="2628759" y="5541681"/>
        <a:ext cx="1502389" cy="77576"/>
      </dsp:txXfrm>
    </dsp:sp>
    <dsp:sp modelId="{BD0FC8D4-FC03-4F90-B20F-B62DC29F8365}">
      <dsp:nvSpPr>
        <dsp:cNvPr id="0" name=""/>
        <dsp:cNvSpPr/>
      </dsp:nvSpPr>
      <dsp:spPr>
        <a:xfrm>
          <a:off x="4360114" y="5290862"/>
          <a:ext cx="2080970" cy="541786"/>
        </a:xfrm>
        <a:prstGeom prst="hexagon">
          <a:avLst/>
        </a:prstGeom>
        <a:solidFill>
          <a:schemeClr val="accent5">
            <a:hueOff val="12227025"/>
            <a:satOff val="-23217"/>
            <a:lumOff val="240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If POWER BUTTON PRESSED</a:t>
          </a:r>
          <a:endParaRPr lang="en-IN" sz="1200" kern="1200" dirty="0"/>
        </a:p>
      </dsp:txBody>
      <dsp:txXfrm>
        <a:off x="4578677" y="5347765"/>
        <a:ext cx="1643844" cy="427980"/>
      </dsp:txXfrm>
    </dsp:sp>
    <dsp:sp modelId="{37796D48-1DE5-4523-BA9F-809CA1669EA9}">
      <dsp:nvSpPr>
        <dsp:cNvPr id="0" name=""/>
        <dsp:cNvSpPr/>
      </dsp:nvSpPr>
      <dsp:spPr>
        <a:xfrm rot="21254" flipV="1">
          <a:off x="6692226" y="5533960"/>
          <a:ext cx="1990909" cy="123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3973743"/>
            <a:satOff val="-26534"/>
            <a:lumOff val="27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10800000">
        <a:off x="6692226" y="5558458"/>
        <a:ext cx="1953992" cy="73834"/>
      </dsp:txXfrm>
    </dsp:sp>
    <dsp:sp modelId="{076D3E1E-029D-486E-9CD8-9185817A735D}">
      <dsp:nvSpPr>
        <dsp:cNvPr id="0" name=""/>
        <dsp:cNvSpPr/>
      </dsp:nvSpPr>
      <dsp:spPr>
        <a:xfrm>
          <a:off x="9095580" y="5305752"/>
          <a:ext cx="1129556" cy="459333"/>
        </a:xfrm>
        <a:prstGeom prst="ellipse">
          <a:avLst/>
        </a:prstGeom>
        <a:solidFill>
          <a:schemeClr val="accent5">
            <a:hueOff val="13973743"/>
            <a:satOff val="-26534"/>
            <a:lumOff val="27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STOP</a:t>
          </a:r>
          <a:endParaRPr lang="en-IN" sz="1200" kern="1200" dirty="0"/>
        </a:p>
      </dsp:txBody>
      <dsp:txXfrm>
        <a:off x="9261000" y="5373020"/>
        <a:ext cx="798716" cy="3247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791A37-84DB-4467-8EFD-1A0A5F610397}">
      <dsp:nvSpPr>
        <dsp:cNvPr id="0" name=""/>
        <dsp:cNvSpPr/>
      </dsp:nvSpPr>
      <dsp:spPr>
        <a:xfrm>
          <a:off x="614197" y="829349"/>
          <a:ext cx="879309" cy="1138082"/>
        </a:xfrm>
        <a:prstGeom prst="flowChartConnector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START</a:t>
          </a:r>
          <a:endParaRPr lang="en-IN" sz="1200" kern="1200" dirty="0"/>
        </a:p>
      </dsp:txBody>
      <dsp:txXfrm>
        <a:off x="742969" y="996017"/>
        <a:ext cx="621765" cy="804746"/>
      </dsp:txXfrm>
    </dsp:sp>
    <dsp:sp modelId="{1F85BE5C-1E75-4E98-BB80-BBFF85D26572}">
      <dsp:nvSpPr>
        <dsp:cNvPr id="0" name=""/>
        <dsp:cNvSpPr/>
      </dsp:nvSpPr>
      <dsp:spPr>
        <a:xfrm rot="21572690">
          <a:off x="1869723" y="1289545"/>
          <a:ext cx="757056" cy="1512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400" kern="1200" dirty="0">
            <a:solidFill>
              <a:schemeClr val="bg2"/>
            </a:solidFill>
          </a:endParaRPr>
        </a:p>
      </dsp:txBody>
      <dsp:txXfrm>
        <a:off x="1869724" y="1319978"/>
        <a:ext cx="711676" cy="90760"/>
      </dsp:txXfrm>
    </dsp:sp>
    <dsp:sp modelId="{7AC0C13E-748B-4387-8A46-B0EC69CBEC69}">
      <dsp:nvSpPr>
        <dsp:cNvPr id="0" name=""/>
        <dsp:cNvSpPr/>
      </dsp:nvSpPr>
      <dsp:spPr>
        <a:xfrm>
          <a:off x="2921870" y="528750"/>
          <a:ext cx="1044493" cy="1701302"/>
        </a:xfrm>
        <a:prstGeom prst="roundRect">
          <a:avLst>
            <a:gd name="adj" fmla="val 10000"/>
          </a:avLst>
        </a:prstGeom>
        <a:solidFill>
          <a:schemeClr val="accent5">
            <a:hueOff val="1552638"/>
            <a:satOff val="-2948"/>
            <a:lumOff val="30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Open camera and access with open cv library module</a:t>
          </a:r>
          <a:endParaRPr lang="en-IN" sz="1400" kern="1200" dirty="0"/>
        </a:p>
      </dsp:txBody>
      <dsp:txXfrm>
        <a:off x="2952462" y="559342"/>
        <a:ext cx="983309" cy="1640118"/>
      </dsp:txXfrm>
    </dsp:sp>
    <dsp:sp modelId="{334772E9-2494-489A-92A3-E9DB7C1FDADD}">
      <dsp:nvSpPr>
        <dsp:cNvPr id="0" name=""/>
        <dsp:cNvSpPr/>
      </dsp:nvSpPr>
      <dsp:spPr>
        <a:xfrm rot="10379" flipV="1">
          <a:off x="4223271" y="1340812"/>
          <a:ext cx="544649" cy="708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746718"/>
            <a:satOff val="-3317"/>
            <a:lumOff val="34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400" kern="1200" dirty="0">
            <a:solidFill>
              <a:schemeClr val="bg2"/>
            </a:solidFill>
          </a:endParaRPr>
        </a:p>
      </dsp:txBody>
      <dsp:txXfrm rot="10800000">
        <a:off x="4223271" y="1354946"/>
        <a:ext cx="523400" cy="42498"/>
      </dsp:txXfrm>
    </dsp:sp>
    <dsp:sp modelId="{DE6C92DD-249C-4D7E-BB24-748CA8EA8E21}">
      <dsp:nvSpPr>
        <dsp:cNvPr id="0" name=""/>
        <dsp:cNvSpPr/>
      </dsp:nvSpPr>
      <dsp:spPr>
        <a:xfrm>
          <a:off x="4994000" y="528738"/>
          <a:ext cx="1220006" cy="1688284"/>
        </a:xfrm>
        <a:prstGeom prst="roundRect">
          <a:avLst>
            <a:gd name="adj" fmla="val 10000"/>
          </a:avLst>
        </a:prstGeom>
        <a:solidFill>
          <a:schemeClr val="accent5">
            <a:hueOff val="3105276"/>
            <a:satOff val="-5896"/>
            <a:lumOff val="61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Send each frame to neutral network</a:t>
          </a:r>
          <a:endParaRPr lang="en-IN" sz="1400" kern="1200" dirty="0"/>
        </a:p>
      </dsp:txBody>
      <dsp:txXfrm>
        <a:off x="5029733" y="564471"/>
        <a:ext cx="1148540" cy="1616818"/>
      </dsp:txXfrm>
    </dsp:sp>
    <dsp:sp modelId="{2D47C26A-BB03-4116-AC0E-F7D83F2D54F1}">
      <dsp:nvSpPr>
        <dsp:cNvPr id="0" name=""/>
        <dsp:cNvSpPr/>
      </dsp:nvSpPr>
      <dsp:spPr>
        <a:xfrm rot="134428" flipV="1">
          <a:off x="6410167" y="1262133"/>
          <a:ext cx="416516" cy="14211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3493436"/>
            <a:satOff val="-6634"/>
            <a:lumOff val="68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400" kern="1200" dirty="0">
            <a:solidFill>
              <a:schemeClr val="bg2"/>
            </a:solidFill>
          </a:endParaRPr>
        </a:p>
      </dsp:txBody>
      <dsp:txXfrm rot="10800000">
        <a:off x="6410183" y="1289724"/>
        <a:ext cx="373880" cy="85271"/>
      </dsp:txXfrm>
    </dsp:sp>
    <dsp:sp modelId="{92624791-8839-4709-BE6B-8FF08783A84E}">
      <dsp:nvSpPr>
        <dsp:cNvPr id="0" name=""/>
        <dsp:cNvSpPr/>
      </dsp:nvSpPr>
      <dsp:spPr>
        <a:xfrm>
          <a:off x="6999285" y="597070"/>
          <a:ext cx="1133496" cy="1398098"/>
        </a:xfrm>
        <a:prstGeom prst="roundRect">
          <a:avLst>
            <a:gd name="adj" fmla="val 10000"/>
          </a:avLst>
        </a:prstGeom>
        <a:solidFill>
          <a:schemeClr val="accent5">
            <a:hueOff val="4657915"/>
            <a:satOff val="-8845"/>
            <a:lumOff val="91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It is normalised to 10*10 image size and colour are normalised</a:t>
          </a:r>
          <a:endParaRPr lang="en-IN" sz="1400" kern="1200" dirty="0"/>
        </a:p>
      </dsp:txBody>
      <dsp:txXfrm>
        <a:off x="7032484" y="630269"/>
        <a:ext cx="1067098" cy="1331700"/>
      </dsp:txXfrm>
    </dsp:sp>
    <dsp:sp modelId="{266AC519-CD75-46AB-8100-759FC29CC73E}">
      <dsp:nvSpPr>
        <dsp:cNvPr id="0" name=""/>
        <dsp:cNvSpPr/>
      </dsp:nvSpPr>
      <dsp:spPr>
        <a:xfrm rot="5285182">
          <a:off x="7397745" y="2315900"/>
          <a:ext cx="409890" cy="1546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5240154"/>
            <a:satOff val="-9950"/>
            <a:lumOff val="102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400" kern="1200" dirty="0">
            <a:solidFill>
              <a:schemeClr val="bg2"/>
            </a:solidFill>
          </a:endParaRPr>
        </a:p>
      </dsp:txBody>
      <dsp:txXfrm>
        <a:off x="7420171" y="2323646"/>
        <a:ext cx="363489" cy="92803"/>
      </dsp:txXfrm>
    </dsp:sp>
    <dsp:sp modelId="{9053EE03-2613-4F3B-B38F-E5FCE778CEF9}">
      <dsp:nvSpPr>
        <dsp:cNvPr id="0" name=""/>
        <dsp:cNvSpPr/>
      </dsp:nvSpPr>
      <dsp:spPr>
        <a:xfrm>
          <a:off x="7030515" y="2768114"/>
          <a:ext cx="1218213" cy="1460990"/>
        </a:xfrm>
        <a:prstGeom prst="roundRect">
          <a:avLst>
            <a:gd name="adj" fmla="val 10000"/>
          </a:avLst>
        </a:prstGeom>
        <a:solidFill>
          <a:schemeClr val="accent5">
            <a:hueOff val="6210553"/>
            <a:satOff val="-11793"/>
            <a:lumOff val="122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NEURAL NETWORK using keras</a:t>
          </a:r>
          <a:endParaRPr lang="en-IN" sz="1400" kern="1200" dirty="0"/>
        </a:p>
      </dsp:txBody>
      <dsp:txXfrm>
        <a:off x="7066195" y="2803794"/>
        <a:ext cx="1146853" cy="1389630"/>
      </dsp:txXfrm>
    </dsp:sp>
    <dsp:sp modelId="{1FB20CC1-604B-45C8-B2E9-A8B4A0D97B26}">
      <dsp:nvSpPr>
        <dsp:cNvPr id="0" name=""/>
        <dsp:cNvSpPr/>
      </dsp:nvSpPr>
      <dsp:spPr>
        <a:xfrm rot="10798374">
          <a:off x="3520030" y="3374254"/>
          <a:ext cx="2449783" cy="176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6986872"/>
            <a:satOff val="-13267"/>
            <a:lumOff val="137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400" kern="1200" dirty="0">
            <a:solidFill>
              <a:schemeClr val="bg2"/>
            </a:solidFill>
          </a:endParaRPr>
        </a:p>
      </dsp:txBody>
      <dsp:txXfrm rot="10800000">
        <a:off x="3573044" y="3409583"/>
        <a:ext cx="2396769" cy="106028"/>
      </dsp:txXfrm>
    </dsp:sp>
    <dsp:sp modelId="{DA48A25D-D3B3-4B31-9D97-FACCD94398B4}">
      <dsp:nvSpPr>
        <dsp:cNvPr id="0" name=""/>
        <dsp:cNvSpPr/>
      </dsp:nvSpPr>
      <dsp:spPr>
        <a:xfrm>
          <a:off x="1211093" y="2642918"/>
          <a:ext cx="1197190" cy="1716897"/>
        </a:xfrm>
        <a:prstGeom prst="hexagon">
          <a:avLst/>
        </a:prstGeom>
        <a:solidFill>
          <a:schemeClr val="accent5">
            <a:hueOff val="7763191"/>
            <a:satOff val="-14741"/>
            <a:lumOff val="152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If Human Face Detected</a:t>
          </a:r>
          <a:endParaRPr lang="en-IN" sz="1400" kern="1200" dirty="0"/>
        </a:p>
      </dsp:txBody>
      <dsp:txXfrm>
        <a:off x="1410625" y="2929068"/>
        <a:ext cx="798126" cy="1144598"/>
      </dsp:txXfrm>
    </dsp:sp>
    <dsp:sp modelId="{470E5E88-8D31-439C-B0D7-4A36D46ED0C7}">
      <dsp:nvSpPr>
        <dsp:cNvPr id="0" name=""/>
        <dsp:cNvSpPr/>
      </dsp:nvSpPr>
      <dsp:spPr>
        <a:xfrm rot="5400000" flipV="1">
          <a:off x="1559340" y="4681258"/>
          <a:ext cx="412451" cy="158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8733590"/>
            <a:satOff val="-16584"/>
            <a:lumOff val="171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400" kern="1200" dirty="0">
            <a:solidFill>
              <a:schemeClr val="bg2"/>
            </a:solidFill>
          </a:endParaRPr>
        </a:p>
      </dsp:txBody>
      <dsp:txXfrm rot="10800000">
        <a:off x="1583067" y="4689167"/>
        <a:ext cx="364997" cy="94909"/>
      </dsp:txXfrm>
    </dsp:sp>
    <dsp:sp modelId="{93D253D3-4994-4B1B-9C8A-9785748AE383}">
      <dsp:nvSpPr>
        <dsp:cNvPr id="0" name=""/>
        <dsp:cNvSpPr/>
      </dsp:nvSpPr>
      <dsp:spPr>
        <a:xfrm>
          <a:off x="1250799" y="5137550"/>
          <a:ext cx="950172" cy="1510071"/>
        </a:xfrm>
        <a:prstGeom prst="hexagon">
          <a:avLst/>
        </a:prstGeom>
        <a:solidFill>
          <a:schemeClr val="accent5">
            <a:hueOff val="9315829"/>
            <a:satOff val="-17689"/>
            <a:lumOff val="183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If Wearing Mask?</a:t>
          </a:r>
          <a:endParaRPr lang="en-IN" sz="1400" kern="1200" dirty="0"/>
        </a:p>
      </dsp:txBody>
      <dsp:txXfrm>
        <a:off x="1409161" y="5389229"/>
        <a:ext cx="633448" cy="1006714"/>
      </dsp:txXfrm>
    </dsp:sp>
    <dsp:sp modelId="{B48387A3-E852-4174-9904-B20EB5D93F25}">
      <dsp:nvSpPr>
        <dsp:cNvPr id="0" name=""/>
        <dsp:cNvSpPr/>
      </dsp:nvSpPr>
      <dsp:spPr>
        <a:xfrm rot="57185" flipV="1">
          <a:off x="2757483" y="5805448"/>
          <a:ext cx="1180142" cy="12031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0480307"/>
            <a:satOff val="-19901"/>
            <a:lumOff val="205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400" kern="1200" dirty="0">
            <a:solidFill>
              <a:schemeClr val="bg2"/>
            </a:solidFill>
          </a:endParaRPr>
        </a:p>
      </dsp:txBody>
      <dsp:txXfrm rot="10800000">
        <a:off x="2757485" y="5829212"/>
        <a:ext cx="1144046" cy="72191"/>
      </dsp:txXfrm>
    </dsp:sp>
    <dsp:sp modelId="{50DF93CB-DA26-4C76-97C6-AD6CDE6A4A6C}">
      <dsp:nvSpPr>
        <dsp:cNvPr id="0" name=""/>
        <dsp:cNvSpPr/>
      </dsp:nvSpPr>
      <dsp:spPr>
        <a:xfrm>
          <a:off x="4427346" y="5001406"/>
          <a:ext cx="1513068" cy="1667306"/>
        </a:xfrm>
        <a:prstGeom prst="parallelogram">
          <a:avLst/>
        </a:prstGeom>
        <a:solidFill>
          <a:schemeClr val="accent5">
            <a:hueOff val="10868467"/>
            <a:satOff val="-20638"/>
            <a:lumOff val="213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“Please keep distance no Mask” is dictated using pyttsx3</a:t>
          </a:r>
          <a:endParaRPr lang="en-IN" sz="1400" kern="1200" dirty="0"/>
        </a:p>
      </dsp:txBody>
      <dsp:txXfrm>
        <a:off x="4711046" y="5314026"/>
        <a:ext cx="945668" cy="1042066"/>
      </dsp:txXfrm>
    </dsp:sp>
    <dsp:sp modelId="{356E9963-61D2-4F39-9AF4-F3F838523104}">
      <dsp:nvSpPr>
        <dsp:cNvPr id="0" name=""/>
        <dsp:cNvSpPr/>
      </dsp:nvSpPr>
      <dsp:spPr>
        <a:xfrm flipV="1">
          <a:off x="6382855" y="5860259"/>
          <a:ext cx="968683" cy="107237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2227025"/>
            <a:satOff val="-23217"/>
            <a:lumOff val="240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400" kern="1200" dirty="0">
            <a:solidFill>
              <a:schemeClr val="bg2"/>
            </a:solidFill>
          </a:endParaRPr>
        </a:p>
      </dsp:txBody>
      <dsp:txXfrm rot="10800000">
        <a:off x="6382855" y="5881706"/>
        <a:ext cx="936512" cy="64343"/>
      </dsp:txXfrm>
    </dsp:sp>
    <dsp:sp modelId="{550BD748-C915-46FA-BDBE-944963C2208C}">
      <dsp:nvSpPr>
        <dsp:cNvPr id="0" name=""/>
        <dsp:cNvSpPr/>
      </dsp:nvSpPr>
      <dsp:spPr>
        <a:xfrm>
          <a:off x="7767079" y="5372643"/>
          <a:ext cx="1568276" cy="1152197"/>
        </a:xfrm>
        <a:prstGeom prst="hexagon">
          <a:avLst/>
        </a:prstGeom>
        <a:solidFill>
          <a:schemeClr val="accent5">
            <a:hueOff val="12421105"/>
            <a:satOff val="-23586"/>
            <a:lumOff val="244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If POWER BUTTON pressed</a:t>
          </a:r>
          <a:endParaRPr lang="en-IN" sz="1400" kern="1200" dirty="0"/>
        </a:p>
      </dsp:txBody>
      <dsp:txXfrm>
        <a:off x="7993785" y="5539202"/>
        <a:ext cx="1114864" cy="819079"/>
      </dsp:txXfrm>
    </dsp:sp>
    <dsp:sp modelId="{99358C51-1AA0-465C-A128-5BF0E79C79C8}">
      <dsp:nvSpPr>
        <dsp:cNvPr id="0" name=""/>
        <dsp:cNvSpPr/>
      </dsp:nvSpPr>
      <dsp:spPr>
        <a:xfrm rot="12179">
          <a:off x="9561754" y="5885740"/>
          <a:ext cx="479970" cy="1348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3973743"/>
            <a:satOff val="-26534"/>
            <a:lumOff val="27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400" kern="1200" dirty="0">
            <a:solidFill>
              <a:schemeClr val="bg2"/>
            </a:solidFill>
          </a:endParaRPr>
        </a:p>
      </dsp:txBody>
      <dsp:txXfrm>
        <a:off x="9561754" y="5912641"/>
        <a:ext cx="439511" cy="80917"/>
      </dsp:txXfrm>
    </dsp:sp>
    <dsp:sp modelId="{9CFA0677-A745-4685-B61B-BBD532B66EB7}">
      <dsp:nvSpPr>
        <dsp:cNvPr id="0" name=""/>
        <dsp:cNvSpPr/>
      </dsp:nvSpPr>
      <dsp:spPr>
        <a:xfrm>
          <a:off x="10240955" y="5373549"/>
          <a:ext cx="850916" cy="1165374"/>
        </a:xfrm>
        <a:prstGeom prst="ellipse">
          <a:avLst/>
        </a:prstGeom>
        <a:solidFill>
          <a:schemeClr val="accent5">
            <a:hueOff val="13973743"/>
            <a:satOff val="-26534"/>
            <a:lumOff val="27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STOP</a:t>
          </a:r>
          <a:endParaRPr lang="en-IN" sz="1200" kern="1200" dirty="0"/>
        </a:p>
      </dsp:txBody>
      <dsp:txXfrm>
        <a:off x="10365569" y="5544214"/>
        <a:ext cx="601688" cy="8240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997677-DD8A-4B15-ABB8-A6DB3C57BD51}">
      <dsp:nvSpPr>
        <dsp:cNvPr id="0" name=""/>
        <dsp:cNvSpPr/>
      </dsp:nvSpPr>
      <dsp:spPr>
        <a:xfrm>
          <a:off x="1003690" y="665334"/>
          <a:ext cx="1201230" cy="48679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START</a:t>
          </a:r>
          <a:endParaRPr lang="en-IN" sz="1200" kern="1200" dirty="0"/>
        </a:p>
      </dsp:txBody>
      <dsp:txXfrm>
        <a:off x="1179606" y="736623"/>
        <a:ext cx="849398" cy="344216"/>
      </dsp:txXfrm>
    </dsp:sp>
    <dsp:sp modelId="{9C43DE2C-446D-42B7-A162-5D983F11219D}">
      <dsp:nvSpPr>
        <dsp:cNvPr id="0" name=""/>
        <dsp:cNvSpPr/>
      </dsp:nvSpPr>
      <dsp:spPr>
        <a:xfrm rot="6819" flipV="1">
          <a:off x="2935056" y="832629"/>
          <a:ext cx="4937180" cy="1349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10800000">
        <a:off x="2935056" y="859586"/>
        <a:ext cx="4896685" cy="80989"/>
      </dsp:txXfrm>
    </dsp:sp>
    <dsp:sp modelId="{77B6BDD9-A2E2-4CBD-AA89-38B372959612}">
      <dsp:nvSpPr>
        <dsp:cNvPr id="0" name=""/>
        <dsp:cNvSpPr/>
      </dsp:nvSpPr>
      <dsp:spPr>
        <a:xfrm>
          <a:off x="8665263" y="578027"/>
          <a:ext cx="1967617" cy="629493"/>
        </a:xfrm>
        <a:prstGeom prst="rect">
          <a:avLst/>
        </a:prstGeom>
        <a:solidFill>
          <a:schemeClr val="accent5">
            <a:hueOff val="1996249"/>
            <a:satOff val="-3791"/>
            <a:lumOff val="39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Ultrasonic  Module Sensor</a:t>
          </a:r>
        </a:p>
      </dsp:txBody>
      <dsp:txXfrm>
        <a:off x="8665263" y="578027"/>
        <a:ext cx="1967617" cy="629493"/>
      </dsp:txXfrm>
    </dsp:sp>
    <dsp:sp modelId="{43FC72FE-D49A-4936-B534-B1DD55A038A3}">
      <dsp:nvSpPr>
        <dsp:cNvPr id="0" name=""/>
        <dsp:cNvSpPr/>
      </dsp:nvSpPr>
      <dsp:spPr>
        <a:xfrm rot="5400000">
          <a:off x="9102299" y="1935487"/>
          <a:ext cx="1146586" cy="1142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2328957"/>
            <a:satOff val="-4422"/>
            <a:lumOff val="45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-5400000">
        <a:off x="9641312" y="1419328"/>
        <a:ext cx="68560" cy="1112306"/>
      </dsp:txXfrm>
    </dsp:sp>
    <dsp:sp modelId="{76ECC368-6CEA-46A4-AD88-1BFDC10BEDB3}">
      <dsp:nvSpPr>
        <dsp:cNvPr id="0" name=""/>
        <dsp:cNvSpPr/>
      </dsp:nvSpPr>
      <dsp:spPr>
        <a:xfrm>
          <a:off x="8606966" y="2736304"/>
          <a:ext cx="2084210" cy="734244"/>
        </a:xfrm>
        <a:prstGeom prst="rect">
          <a:avLst/>
        </a:prstGeom>
        <a:solidFill>
          <a:schemeClr val="accent5">
            <a:hueOff val="3992498"/>
            <a:satOff val="-7581"/>
            <a:lumOff val="78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Search for Obstacles</a:t>
          </a:r>
          <a:endParaRPr lang="en-IN" sz="1200" kern="1200" dirty="0"/>
        </a:p>
      </dsp:txBody>
      <dsp:txXfrm>
        <a:off x="8606966" y="2736304"/>
        <a:ext cx="2084210" cy="734244"/>
      </dsp:txXfrm>
    </dsp:sp>
    <dsp:sp modelId="{34802C86-12CA-4B8E-A259-94EFABB85A8D}">
      <dsp:nvSpPr>
        <dsp:cNvPr id="0" name=""/>
        <dsp:cNvSpPr/>
      </dsp:nvSpPr>
      <dsp:spPr>
        <a:xfrm rot="10821169">
          <a:off x="6740172" y="3072989"/>
          <a:ext cx="1594713" cy="1530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4657915"/>
            <a:satOff val="-8845"/>
            <a:lumOff val="91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baseline="-25000" dirty="0">
            <a:solidFill>
              <a:schemeClr val="bg2"/>
            </a:solidFill>
          </a:endParaRPr>
        </a:p>
      </dsp:txBody>
      <dsp:txXfrm rot="10800000">
        <a:off x="6786084" y="3103738"/>
        <a:ext cx="1548801" cy="91825"/>
      </dsp:txXfrm>
    </dsp:sp>
    <dsp:sp modelId="{AC549942-0FEA-4954-A420-44529EB7E9A1}">
      <dsp:nvSpPr>
        <dsp:cNvPr id="0" name=""/>
        <dsp:cNvSpPr/>
      </dsp:nvSpPr>
      <dsp:spPr>
        <a:xfrm>
          <a:off x="4368091" y="2376265"/>
          <a:ext cx="2112630" cy="1402292"/>
        </a:xfrm>
        <a:prstGeom prst="diamond">
          <a:avLst/>
        </a:prstGeom>
        <a:solidFill>
          <a:schemeClr val="accent5">
            <a:hueOff val="5988747"/>
            <a:satOff val="-11372"/>
            <a:lumOff val="117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If Obstacle Found</a:t>
          </a:r>
        </a:p>
      </dsp:txBody>
      <dsp:txXfrm>
        <a:off x="4896249" y="2726838"/>
        <a:ext cx="1056315" cy="701146"/>
      </dsp:txXfrm>
    </dsp:sp>
    <dsp:sp modelId="{689998B9-A13E-40B5-82AB-6F6FBA9A11BA}">
      <dsp:nvSpPr>
        <dsp:cNvPr id="0" name=""/>
        <dsp:cNvSpPr/>
      </dsp:nvSpPr>
      <dsp:spPr>
        <a:xfrm rot="10818579" flipV="1">
          <a:off x="2447042" y="3017064"/>
          <a:ext cx="1603711" cy="1223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6986872"/>
            <a:satOff val="-13267"/>
            <a:lumOff val="137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10800000">
        <a:off x="2483737" y="3041626"/>
        <a:ext cx="1567016" cy="73390"/>
      </dsp:txXfrm>
    </dsp:sp>
    <dsp:sp modelId="{7A5C82B9-270C-4897-ABFC-417E288EE3C1}">
      <dsp:nvSpPr>
        <dsp:cNvPr id="0" name=""/>
        <dsp:cNvSpPr/>
      </dsp:nvSpPr>
      <dsp:spPr>
        <a:xfrm>
          <a:off x="648072" y="2664296"/>
          <a:ext cx="1581768" cy="869308"/>
        </a:xfrm>
        <a:prstGeom prst="diamond">
          <a:avLst/>
        </a:prstGeom>
        <a:solidFill>
          <a:schemeClr val="accent5">
            <a:hueOff val="7984997"/>
            <a:satOff val="-15162"/>
            <a:lumOff val="156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If Obstacle within 50cm</a:t>
          </a:r>
        </a:p>
      </dsp:txBody>
      <dsp:txXfrm>
        <a:off x="1043514" y="2881623"/>
        <a:ext cx="790884" cy="434654"/>
      </dsp:txXfrm>
    </dsp:sp>
    <dsp:sp modelId="{3F0498A0-6E78-4A73-ACB7-3453ABC8F902}">
      <dsp:nvSpPr>
        <dsp:cNvPr id="0" name=""/>
        <dsp:cNvSpPr/>
      </dsp:nvSpPr>
      <dsp:spPr>
        <a:xfrm rot="5386924">
          <a:off x="830595" y="4282509"/>
          <a:ext cx="1234181" cy="1275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9315829"/>
            <a:satOff val="-17689"/>
            <a:lumOff val="183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-5400000">
        <a:off x="1409338" y="3729209"/>
        <a:ext cx="76549" cy="1195907"/>
      </dsp:txXfrm>
    </dsp:sp>
    <dsp:sp modelId="{54D363C0-EAF5-4380-BDE7-A4FD4A66E492}">
      <dsp:nvSpPr>
        <dsp:cNvPr id="0" name=""/>
        <dsp:cNvSpPr/>
      </dsp:nvSpPr>
      <dsp:spPr>
        <a:xfrm>
          <a:off x="519794" y="5179169"/>
          <a:ext cx="1856471" cy="1013519"/>
        </a:xfrm>
        <a:prstGeom prst="flowChartInputOutput">
          <a:avLst/>
        </a:prstGeom>
        <a:solidFill>
          <a:schemeClr val="accent5">
            <a:hueOff val="9981246"/>
            <a:satOff val="-18953"/>
            <a:lumOff val="196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Using pyttsx 3 module, read 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“OBSTACLE AHEAD”</a:t>
          </a:r>
          <a:endParaRPr lang="en-IN" sz="1200" kern="1200" dirty="0"/>
        </a:p>
      </dsp:txBody>
      <dsp:txXfrm>
        <a:off x="891088" y="5179169"/>
        <a:ext cx="1113883" cy="1013519"/>
      </dsp:txXfrm>
    </dsp:sp>
    <dsp:sp modelId="{81541BBD-E950-40C5-91FD-474865005DAE}">
      <dsp:nvSpPr>
        <dsp:cNvPr id="0" name=""/>
        <dsp:cNvSpPr/>
      </dsp:nvSpPr>
      <dsp:spPr>
        <a:xfrm rot="21537753">
          <a:off x="2593728" y="5558479"/>
          <a:ext cx="1426506" cy="18388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1644785"/>
            <a:satOff val="-22112"/>
            <a:lumOff val="228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>
        <a:off x="2593733" y="5595755"/>
        <a:ext cx="1371340" cy="110332"/>
      </dsp:txXfrm>
    </dsp:sp>
    <dsp:sp modelId="{BD0FC8D4-FC03-4F90-B20F-B62DC29F8365}">
      <dsp:nvSpPr>
        <dsp:cNvPr id="0" name=""/>
        <dsp:cNvSpPr/>
      </dsp:nvSpPr>
      <dsp:spPr>
        <a:xfrm>
          <a:off x="4351930" y="5321276"/>
          <a:ext cx="2241353" cy="583542"/>
        </a:xfrm>
        <a:prstGeom prst="diamond">
          <a:avLst/>
        </a:prstGeom>
        <a:solidFill>
          <a:schemeClr val="accent5">
            <a:hueOff val="11977495"/>
            <a:satOff val="-22743"/>
            <a:lumOff val="235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If POWER BUTTON</a:t>
          </a:r>
          <a:endParaRPr lang="en-IN" sz="1200" kern="1200" dirty="0"/>
        </a:p>
      </dsp:txBody>
      <dsp:txXfrm>
        <a:off x="4912268" y="5467162"/>
        <a:ext cx="1120677" cy="291771"/>
      </dsp:txXfrm>
    </dsp:sp>
    <dsp:sp modelId="{37796D48-1DE5-4523-BA9F-809CA1669EA9}">
      <dsp:nvSpPr>
        <dsp:cNvPr id="0" name=""/>
        <dsp:cNvSpPr/>
      </dsp:nvSpPr>
      <dsp:spPr>
        <a:xfrm rot="20858" flipV="1">
          <a:off x="6862666" y="5583440"/>
          <a:ext cx="2135506" cy="13254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3973743"/>
            <a:satOff val="-26534"/>
            <a:lumOff val="27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10800000">
        <a:off x="6862666" y="5609827"/>
        <a:ext cx="2095743" cy="79526"/>
      </dsp:txXfrm>
    </dsp:sp>
    <dsp:sp modelId="{076D3E1E-029D-486E-9CD8-9185817A735D}">
      <dsp:nvSpPr>
        <dsp:cNvPr id="0" name=""/>
        <dsp:cNvSpPr/>
      </dsp:nvSpPr>
      <dsp:spPr>
        <a:xfrm>
          <a:off x="9440573" y="5337914"/>
          <a:ext cx="1216612" cy="494734"/>
        </a:xfrm>
        <a:prstGeom prst="ellipse">
          <a:avLst/>
        </a:prstGeom>
        <a:solidFill>
          <a:schemeClr val="accent5">
            <a:hueOff val="13973743"/>
            <a:satOff val="-26534"/>
            <a:lumOff val="27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STOP</a:t>
          </a:r>
          <a:endParaRPr lang="en-IN" sz="1200" kern="1200" dirty="0"/>
        </a:p>
      </dsp:txBody>
      <dsp:txXfrm>
        <a:off x="9618742" y="5410366"/>
        <a:ext cx="860274" cy="3498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997677-DD8A-4B15-ABB8-A6DB3C57BD51}">
      <dsp:nvSpPr>
        <dsp:cNvPr id="0" name=""/>
        <dsp:cNvSpPr/>
      </dsp:nvSpPr>
      <dsp:spPr>
        <a:xfrm>
          <a:off x="1337730" y="732925"/>
          <a:ext cx="975750" cy="40962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START</a:t>
          </a:r>
          <a:endParaRPr lang="en-IN" sz="1200" kern="1200" dirty="0"/>
        </a:p>
      </dsp:txBody>
      <dsp:txXfrm>
        <a:off x="1480625" y="792913"/>
        <a:ext cx="689960" cy="289647"/>
      </dsp:txXfrm>
    </dsp:sp>
    <dsp:sp modelId="{9C43DE2C-446D-42B7-A162-5D983F11219D}">
      <dsp:nvSpPr>
        <dsp:cNvPr id="0" name=""/>
        <dsp:cNvSpPr/>
      </dsp:nvSpPr>
      <dsp:spPr>
        <a:xfrm rot="10682" flipV="1">
          <a:off x="3009856" y="882776"/>
          <a:ext cx="4708964" cy="86447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10800000">
        <a:off x="3009856" y="900025"/>
        <a:ext cx="4683030" cy="51869"/>
      </dsp:txXfrm>
    </dsp:sp>
    <dsp:sp modelId="{77B6BDD9-A2E2-4CBD-AA89-38B372959612}">
      <dsp:nvSpPr>
        <dsp:cNvPr id="0" name=""/>
        <dsp:cNvSpPr/>
      </dsp:nvSpPr>
      <dsp:spPr>
        <a:xfrm>
          <a:off x="8475181" y="645303"/>
          <a:ext cx="1488007" cy="538919"/>
        </a:xfrm>
        <a:prstGeom prst="rect">
          <a:avLst/>
        </a:prstGeom>
        <a:solidFill>
          <a:schemeClr val="accent5">
            <a:hueOff val="1552638"/>
            <a:satOff val="-2948"/>
            <a:lumOff val="30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Ultrasonic  Module Sensor</a:t>
          </a:r>
        </a:p>
      </dsp:txBody>
      <dsp:txXfrm>
        <a:off x="8475181" y="645303"/>
        <a:ext cx="1488007" cy="538919"/>
      </dsp:txXfrm>
    </dsp:sp>
    <dsp:sp modelId="{43FC72FE-D49A-4936-B534-B1DD55A038A3}">
      <dsp:nvSpPr>
        <dsp:cNvPr id="0" name=""/>
        <dsp:cNvSpPr/>
      </dsp:nvSpPr>
      <dsp:spPr>
        <a:xfrm rot="5367643">
          <a:off x="8993097" y="1484758"/>
          <a:ext cx="485818" cy="73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746718"/>
            <a:satOff val="-3317"/>
            <a:lumOff val="34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-5400000">
        <a:off x="9213948" y="1278440"/>
        <a:ext cx="43909" cy="463864"/>
      </dsp:txXfrm>
    </dsp:sp>
    <dsp:sp modelId="{76ECC368-6CEA-46A4-AD88-1BFDC10BEDB3}">
      <dsp:nvSpPr>
        <dsp:cNvPr id="0" name=""/>
        <dsp:cNvSpPr/>
      </dsp:nvSpPr>
      <dsp:spPr>
        <a:xfrm>
          <a:off x="8562636" y="1831951"/>
          <a:ext cx="1334789" cy="470231"/>
        </a:xfrm>
        <a:prstGeom prst="rect">
          <a:avLst/>
        </a:prstGeom>
        <a:solidFill>
          <a:schemeClr val="accent5">
            <a:hueOff val="3105276"/>
            <a:satOff val="-5896"/>
            <a:lumOff val="61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Search for Obstacles</a:t>
          </a:r>
          <a:endParaRPr lang="en-IN" sz="1200" kern="1200" dirty="0"/>
        </a:p>
      </dsp:txBody>
      <dsp:txXfrm>
        <a:off x="8562636" y="1831951"/>
        <a:ext cx="1334789" cy="470231"/>
      </dsp:txXfrm>
    </dsp:sp>
    <dsp:sp modelId="{34802C86-12CA-4B8E-A259-94EFABB85A8D}">
      <dsp:nvSpPr>
        <dsp:cNvPr id="0" name=""/>
        <dsp:cNvSpPr/>
      </dsp:nvSpPr>
      <dsp:spPr>
        <a:xfrm rot="10815153">
          <a:off x="6429789" y="2047581"/>
          <a:ext cx="1821979" cy="980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3493436"/>
            <a:satOff val="-6634"/>
            <a:lumOff val="68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baseline="-25000" dirty="0">
            <a:solidFill>
              <a:schemeClr val="bg2"/>
            </a:solidFill>
          </a:endParaRPr>
        </a:p>
      </dsp:txBody>
      <dsp:txXfrm rot="10800000">
        <a:off x="6459193" y="2067248"/>
        <a:ext cx="1792575" cy="58808"/>
      </dsp:txXfrm>
    </dsp:sp>
    <dsp:sp modelId="{AC549942-0FEA-4954-A420-44529EB7E9A1}">
      <dsp:nvSpPr>
        <dsp:cNvPr id="0" name=""/>
        <dsp:cNvSpPr/>
      </dsp:nvSpPr>
      <dsp:spPr>
        <a:xfrm>
          <a:off x="4780362" y="1601401"/>
          <a:ext cx="1352990" cy="898069"/>
        </a:xfrm>
        <a:prstGeom prst="diamond">
          <a:avLst/>
        </a:prstGeom>
        <a:solidFill>
          <a:schemeClr val="accent5">
            <a:hueOff val="4657915"/>
            <a:satOff val="-8845"/>
            <a:lumOff val="91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If Obstacle Found</a:t>
          </a:r>
        </a:p>
      </dsp:txBody>
      <dsp:txXfrm>
        <a:off x="5118610" y="1825918"/>
        <a:ext cx="676495" cy="449035"/>
      </dsp:txXfrm>
    </dsp:sp>
    <dsp:sp modelId="{689998B9-A13E-40B5-82AB-6F6FBA9A11BA}">
      <dsp:nvSpPr>
        <dsp:cNvPr id="0" name=""/>
        <dsp:cNvSpPr/>
      </dsp:nvSpPr>
      <dsp:spPr>
        <a:xfrm rot="10805519" flipV="1">
          <a:off x="3310426" y="2006831"/>
          <a:ext cx="1227108" cy="78335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5240154"/>
            <a:satOff val="-9950"/>
            <a:lumOff val="102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10800000">
        <a:off x="3333926" y="2022517"/>
        <a:ext cx="1203608" cy="47001"/>
      </dsp:txXfrm>
    </dsp:sp>
    <dsp:sp modelId="{7A5C82B9-270C-4897-ABFC-417E288EE3C1}">
      <dsp:nvSpPr>
        <dsp:cNvPr id="0" name=""/>
        <dsp:cNvSpPr/>
      </dsp:nvSpPr>
      <dsp:spPr>
        <a:xfrm>
          <a:off x="1337769" y="1743710"/>
          <a:ext cx="1806450" cy="623778"/>
        </a:xfrm>
        <a:prstGeom prst="rect">
          <a:avLst/>
        </a:prstGeom>
        <a:solidFill>
          <a:schemeClr val="accent5">
            <a:hueOff val="6210553"/>
            <a:satOff val="-11793"/>
            <a:lumOff val="122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Calculate the distance from the obstacle &amp; save it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Get x cm </a:t>
          </a:r>
        </a:p>
      </dsp:txBody>
      <dsp:txXfrm>
        <a:off x="1337769" y="1743710"/>
        <a:ext cx="1806450" cy="623778"/>
      </dsp:txXfrm>
    </dsp:sp>
    <dsp:sp modelId="{3F0498A0-6E78-4A73-ACB7-3453ABC8F902}">
      <dsp:nvSpPr>
        <dsp:cNvPr id="0" name=""/>
        <dsp:cNvSpPr/>
      </dsp:nvSpPr>
      <dsp:spPr>
        <a:xfrm rot="16318419" flipH="1" flipV="1">
          <a:off x="2093695" y="2468124"/>
          <a:ext cx="266724" cy="18158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6986872"/>
            <a:satOff val="-13267"/>
            <a:lumOff val="137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-5400000">
        <a:off x="2173520" y="2425571"/>
        <a:ext cx="108950" cy="212249"/>
      </dsp:txXfrm>
    </dsp:sp>
    <dsp:sp modelId="{BDE3F527-8A48-4963-962F-F7BA741711C1}">
      <dsp:nvSpPr>
        <dsp:cNvPr id="0" name=""/>
        <dsp:cNvSpPr/>
      </dsp:nvSpPr>
      <dsp:spPr>
        <a:xfrm>
          <a:off x="1153785" y="2809821"/>
          <a:ext cx="2093007" cy="421468"/>
        </a:xfrm>
        <a:prstGeom prst="roundRect">
          <a:avLst>
            <a:gd name="adj" fmla="val 10000"/>
          </a:avLst>
        </a:prstGeom>
        <a:solidFill>
          <a:schemeClr val="accent5">
            <a:hueOff val="7763191"/>
            <a:satOff val="-14741"/>
            <a:lumOff val="152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000" kern="1200" dirty="0" smtClean="0"/>
            <a:t>Find  the distance between  Obstacle  and sensor</a:t>
          </a:r>
          <a:endParaRPr lang="en-IN" sz="1000" kern="1200" dirty="0"/>
        </a:p>
      </dsp:txBody>
      <dsp:txXfrm>
        <a:off x="1166129" y="2822165"/>
        <a:ext cx="2068319" cy="396780"/>
      </dsp:txXfrm>
    </dsp:sp>
    <dsp:sp modelId="{60DD903D-632E-4563-85B5-37941E6A30CB}">
      <dsp:nvSpPr>
        <dsp:cNvPr id="0" name=""/>
        <dsp:cNvSpPr/>
      </dsp:nvSpPr>
      <dsp:spPr>
        <a:xfrm rot="5313679">
          <a:off x="2074631" y="3334121"/>
          <a:ext cx="270970" cy="1555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8733590"/>
            <a:satOff val="-16584"/>
            <a:lumOff val="171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600" kern="1200"/>
        </a:p>
      </dsp:txBody>
      <dsp:txXfrm rot="-5400000">
        <a:off x="2162876" y="3276400"/>
        <a:ext cx="93308" cy="224316"/>
      </dsp:txXfrm>
    </dsp:sp>
    <dsp:sp modelId="{0F3C1AA7-2EE7-4D85-BEDA-A94AC8297909}">
      <dsp:nvSpPr>
        <dsp:cNvPr id="0" name=""/>
        <dsp:cNvSpPr/>
      </dsp:nvSpPr>
      <dsp:spPr>
        <a:xfrm>
          <a:off x="1359578" y="3592469"/>
          <a:ext cx="1736767" cy="1059877"/>
        </a:xfrm>
        <a:prstGeom prst="diamond">
          <a:avLst/>
        </a:prstGeom>
        <a:solidFill>
          <a:schemeClr val="accent5">
            <a:hueOff val="9315829"/>
            <a:satOff val="-17689"/>
            <a:lumOff val="183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If distance within range {x-5cm, x+5cm}</a:t>
          </a:r>
          <a:endParaRPr lang="en-IN" sz="1200" kern="1200" dirty="0"/>
        </a:p>
      </dsp:txBody>
      <dsp:txXfrm>
        <a:off x="1793770" y="3857438"/>
        <a:ext cx="868383" cy="529939"/>
      </dsp:txXfrm>
    </dsp:sp>
    <dsp:sp modelId="{1F33C958-C959-4B31-847B-A329ABB69626}">
      <dsp:nvSpPr>
        <dsp:cNvPr id="0" name=""/>
        <dsp:cNvSpPr/>
      </dsp:nvSpPr>
      <dsp:spPr>
        <a:xfrm rot="16050501" flipH="1">
          <a:off x="2065003" y="4914284"/>
          <a:ext cx="335283" cy="1519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0480307"/>
            <a:satOff val="-19901"/>
            <a:lumOff val="205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2000" kern="1200" dirty="0"/>
        </a:p>
      </dsp:txBody>
      <dsp:txXfrm rot="-5400000">
        <a:off x="2186082" y="4822617"/>
        <a:ext cx="91143" cy="289712"/>
      </dsp:txXfrm>
    </dsp:sp>
    <dsp:sp modelId="{54D363C0-EAF5-4380-BDE7-A4FD4A66E492}">
      <dsp:nvSpPr>
        <dsp:cNvPr id="0" name=""/>
        <dsp:cNvSpPr/>
      </dsp:nvSpPr>
      <dsp:spPr>
        <a:xfrm>
          <a:off x="1341999" y="5330979"/>
          <a:ext cx="1650375" cy="1101975"/>
        </a:xfrm>
        <a:prstGeom prst="flowChartInputOutput">
          <a:avLst/>
        </a:prstGeom>
        <a:solidFill>
          <a:schemeClr val="accent5">
            <a:hueOff val="10868467"/>
            <a:satOff val="-20638"/>
            <a:lumOff val="213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Using pyttsx3 module, read “UNEVEN SURFACE AHEAD”</a:t>
          </a:r>
          <a:endParaRPr lang="en-IN" sz="1200" kern="1200" dirty="0"/>
        </a:p>
      </dsp:txBody>
      <dsp:txXfrm>
        <a:off x="1672074" y="5330979"/>
        <a:ext cx="990225" cy="1101975"/>
      </dsp:txXfrm>
    </dsp:sp>
    <dsp:sp modelId="{81541BBD-E950-40C5-91FD-474865005DAE}">
      <dsp:nvSpPr>
        <dsp:cNvPr id="0" name=""/>
        <dsp:cNvSpPr/>
      </dsp:nvSpPr>
      <dsp:spPr>
        <a:xfrm rot="58359">
          <a:off x="3194941" y="5852197"/>
          <a:ext cx="1328664" cy="1177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2227025"/>
            <a:satOff val="-23217"/>
            <a:lumOff val="240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>
        <a:off x="3194944" y="5875450"/>
        <a:ext cx="1293334" cy="70660"/>
      </dsp:txXfrm>
    </dsp:sp>
    <dsp:sp modelId="{BD0FC8D4-FC03-4F90-B20F-B62DC29F8365}">
      <dsp:nvSpPr>
        <dsp:cNvPr id="0" name=""/>
        <dsp:cNvSpPr/>
      </dsp:nvSpPr>
      <dsp:spPr>
        <a:xfrm>
          <a:off x="4832569" y="5716917"/>
          <a:ext cx="1435428" cy="444972"/>
        </a:xfrm>
        <a:prstGeom prst="diamond">
          <a:avLst/>
        </a:prstGeom>
        <a:solidFill>
          <a:schemeClr val="accent5">
            <a:hueOff val="12421105"/>
            <a:satOff val="-23586"/>
            <a:lumOff val="244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If POWER BUTTON</a:t>
          </a:r>
          <a:endParaRPr lang="en-IN" sz="1200" kern="1200" dirty="0"/>
        </a:p>
      </dsp:txBody>
      <dsp:txXfrm>
        <a:off x="5191426" y="5828160"/>
        <a:ext cx="717714" cy="222486"/>
      </dsp:txXfrm>
    </dsp:sp>
    <dsp:sp modelId="{37796D48-1DE5-4523-BA9F-809CA1669EA9}">
      <dsp:nvSpPr>
        <dsp:cNvPr id="0" name=""/>
        <dsp:cNvSpPr/>
      </dsp:nvSpPr>
      <dsp:spPr>
        <a:xfrm rot="21583094" flipV="1">
          <a:off x="6506560" y="5940059"/>
          <a:ext cx="1891119" cy="848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3973743"/>
            <a:satOff val="-26534"/>
            <a:lumOff val="27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>
            <a:solidFill>
              <a:schemeClr val="bg2"/>
            </a:solidFill>
          </a:endParaRPr>
        </a:p>
      </dsp:txBody>
      <dsp:txXfrm rot="-10800000">
        <a:off x="6506560" y="5957099"/>
        <a:ext cx="1865654" cy="50929"/>
      </dsp:txXfrm>
    </dsp:sp>
    <dsp:sp modelId="{076D3E1E-029D-486E-9CD8-9185817A735D}">
      <dsp:nvSpPr>
        <dsp:cNvPr id="0" name=""/>
        <dsp:cNvSpPr/>
      </dsp:nvSpPr>
      <dsp:spPr>
        <a:xfrm>
          <a:off x="8789460" y="5798828"/>
          <a:ext cx="779154" cy="316842"/>
        </a:xfrm>
        <a:prstGeom prst="ellipse">
          <a:avLst/>
        </a:prstGeom>
        <a:solidFill>
          <a:schemeClr val="accent5">
            <a:hueOff val="13973743"/>
            <a:satOff val="-26534"/>
            <a:lumOff val="27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STOP</a:t>
          </a:r>
          <a:endParaRPr lang="en-IN" sz="1200" kern="1200" dirty="0"/>
        </a:p>
      </dsp:txBody>
      <dsp:txXfrm>
        <a:off x="8903564" y="5845228"/>
        <a:ext cx="550946" cy="22404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09259F-C03F-4EB2-B3AD-36C97FF8AA09}">
      <dsp:nvSpPr>
        <dsp:cNvPr id="0" name=""/>
        <dsp:cNvSpPr/>
      </dsp:nvSpPr>
      <dsp:spPr>
        <a:xfrm>
          <a:off x="5695" y="2090288"/>
          <a:ext cx="1456738" cy="2021223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START</a:t>
          </a:r>
          <a:endParaRPr lang="en-IN" sz="1200" kern="1200" dirty="0"/>
        </a:p>
      </dsp:txBody>
      <dsp:txXfrm>
        <a:off x="219029" y="2386289"/>
        <a:ext cx="1030070" cy="1429221"/>
      </dsp:txXfrm>
    </dsp:sp>
    <dsp:sp modelId="{57A4473E-621D-45AC-B492-82C635390AC7}">
      <dsp:nvSpPr>
        <dsp:cNvPr id="0" name=""/>
        <dsp:cNvSpPr/>
      </dsp:nvSpPr>
      <dsp:spPr>
        <a:xfrm rot="21548046">
          <a:off x="1680781" y="2954321"/>
          <a:ext cx="265097" cy="21790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900" kern="1200" dirty="0"/>
        </a:p>
      </dsp:txBody>
      <dsp:txXfrm>
        <a:off x="1680785" y="2998395"/>
        <a:ext cx="199727" cy="130740"/>
      </dsp:txXfrm>
    </dsp:sp>
    <dsp:sp modelId="{028F2559-451F-470F-AEF4-7B87232E2749}">
      <dsp:nvSpPr>
        <dsp:cNvPr id="0" name=""/>
        <dsp:cNvSpPr/>
      </dsp:nvSpPr>
      <dsp:spPr>
        <a:xfrm>
          <a:off x="2045129" y="2059464"/>
          <a:ext cx="1456738" cy="2021223"/>
        </a:xfrm>
        <a:prstGeom prst="rect">
          <a:avLst/>
        </a:prstGeom>
        <a:gradFill rotWithShape="0">
          <a:gsLst>
            <a:gs pos="0">
              <a:schemeClr val="accent5">
                <a:hueOff val="2794749"/>
                <a:satOff val="-5307"/>
                <a:lumOff val="54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2794749"/>
                <a:satOff val="-5307"/>
                <a:lumOff val="54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2794749"/>
                <a:satOff val="-5307"/>
                <a:lumOff val="54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Video Camera is accessed via open CV</a:t>
          </a:r>
          <a:endParaRPr lang="en-IN" sz="1200" kern="1200" dirty="0"/>
        </a:p>
      </dsp:txBody>
      <dsp:txXfrm>
        <a:off x="2045129" y="2059464"/>
        <a:ext cx="1456738" cy="2021223"/>
      </dsp:txXfrm>
    </dsp:sp>
    <dsp:sp modelId="{B4BE0635-AE39-4EB5-9F0A-9AE7FF399488}">
      <dsp:nvSpPr>
        <dsp:cNvPr id="0" name=""/>
        <dsp:cNvSpPr/>
      </dsp:nvSpPr>
      <dsp:spPr>
        <a:xfrm rot="52517">
          <a:off x="3713636" y="2954582"/>
          <a:ext cx="255134" cy="21790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3493436"/>
                <a:satOff val="-6634"/>
                <a:lumOff val="6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3493436"/>
                <a:satOff val="-6634"/>
                <a:lumOff val="6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3493436"/>
                <a:satOff val="-6634"/>
                <a:lumOff val="6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900" kern="1200" dirty="0"/>
        </a:p>
      </dsp:txBody>
      <dsp:txXfrm>
        <a:off x="3713640" y="2997663"/>
        <a:ext cx="189764" cy="130740"/>
      </dsp:txXfrm>
    </dsp:sp>
    <dsp:sp modelId="{A81D9DE6-8F93-43CE-AF8C-71A783DF337F}">
      <dsp:nvSpPr>
        <dsp:cNvPr id="0" name=""/>
        <dsp:cNvSpPr/>
      </dsp:nvSpPr>
      <dsp:spPr>
        <a:xfrm>
          <a:off x="4062661" y="2090288"/>
          <a:ext cx="1456738" cy="2021223"/>
        </a:xfrm>
        <a:prstGeom prst="diamond">
          <a:avLst/>
        </a:prstGeom>
        <a:gradFill rotWithShape="0">
          <a:gsLst>
            <a:gs pos="0">
              <a:schemeClr val="accent5">
                <a:hueOff val="5589497"/>
                <a:satOff val="-10614"/>
                <a:lumOff val="109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5589497"/>
                <a:satOff val="-10614"/>
                <a:lumOff val="109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5589497"/>
                <a:satOff val="-10614"/>
                <a:lumOff val="109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If 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EMERGENCY BUTTON pressed</a:t>
          </a:r>
          <a:endParaRPr lang="en-IN" sz="1200" kern="1200" dirty="0"/>
        </a:p>
      </dsp:txBody>
      <dsp:txXfrm>
        <a:off x="4426846" y="2595594"/>
        <a:ext cx="728369" cy="1010611"/>
      </dsp:txXfrm>
    </dsp:sp>
    <dsp:sp modelId="{1FD79AA4-1BCD-468F-A08B-D950E2E67B5A}">
      <dsp:nvSpPr>
        <dsp:cNvPr id="0" name=""/>
        <dsp:cNvSpPr/>
      </dsp:nvSpPr>
      <dsp:spPr>
        <a:xfrm rot="21566535">
          <a:off x="5734472" y="2959908"/>
          <a:ext cx="260101" cy="21790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6986872"/>
                <a:satOff val="-13267"/>
                <a:lumOff val="137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6986872"/>
                <a:satOff val="-13267"/>
                <a:lumOff val="137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6986872"/>
                <a:satOff val="-13267"/>
                <a:lumOff val="137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900" kern="1200" dirty="0"/>
        </a:p>
      </dsp:txBody>
      <dsp:txXfrm>
        <a:off x="5734474" y="3003806"/>
        <a:ext cx="194731" cy="130740"/>
      </dsp:txXfrm>
    </dsp:sp>
    <dsp:sp modelId="{D2C31735-BAB4-4F73-A143-0778B32766BB}">
      <dsp:nvSpPr>
        <dsp:cNvPr id="0" name=""/>
        <dsp:cNvSpPr/>
      </dsp:nvSpPr>
      <dsp:spPr>
        <a:xfrm>
          <a:off x="6091150" y="2070540"/>
          <a:ext cx="1456738" cy="2021223"/>
        </a:xfrm>
        <a:prstGeom prst="parallelogram">
          <a:avLst/>
        </a:prstGeom>
        <a:gradFill rotWithShape="0">
          <a:gsLst>
            <a:gs pos="0">
              <a:schemeClr val="accent5">
                <a:hueOff val="8384247"/>
                <a:satOff val="-15920"/>
                <a:lumOff val="164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8384247"/>
                <a:satOff val="-15920"/>
                <a:lumOff val="164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8384247"/>
                <a:satOff val="-15920"/>
                <a:lumOff val="164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Save File as Emergency .png</a:t>
          </a:r>
          <a:endParaRPr lang="en-IN" sz="1200" kern="1200" dirty="0"/>
        </a:p>
      </dsp:txBody>
      <dsp:txXfrm>
        <a:off x="6364288" y="2449519"/>
        <a:ext cx="910462" cy="1263265"/>
      </dsp:txXfrm>
    </dsp:sp>
    <dsp:sp modelId="{2B16D1D6-AD0B-4A66-BC70-3469D6FF405E}">
      <dsp:nvSpPr>
        <dsp:cNvPr id="0" name=""/>
        <dsp:cNvSpPr/>
      </dsp:nvSpPr>
      <dsp:spPr>
        <a:xfrm rot="50299">
          <a:off x="7740233" y="2993670"/>
          <a:ext cx="264200" cy="21790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10480307"/>
                <a:satOff val="-19901"/>
                <a:lumOff val="205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0480307"/>
                <a:satOff val="-19901"/>
                <a:lumOff val="205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0480307"/>
                <a:satOff val="-19901"/>
                <a:lumOff val="205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900" kern="1200" dirty="0"/>
        </a:p>
      </dsp:txBody>
      <dsp:txXfrm>
        <a:off x="7740236" y="3036772"/>
        <a:ext cx="198830" cy="130740"/>
      </dsp:txXfrm>
    </dsp:sp>
    <dsp:sp modelId="{AB8B662F-8940-4551-A6C3-A83C48BE00B5}">
      <dsp:nvSpPr>
        <dsp:cNvPr id="0" name=""/>
        <dsp:cNvSpPr/>
      </dsp:nvSpPr>
      <dsp:spPr>
        <a:xfrm>
          <a:off x="8128615" y="2100353"/>
          <a:ext cx="1456738" cy="2021223"/>
        </a:xfrm>
        <a:prstGeom prst="diamond">
          <a:avLst/>
        </a:prstGeom>
        <a:gradFill rotWithShape="0">
          <a:gsLst>
            <a:gs pos="0">
              <a:schemeClr val="accent5">
                <a:hueOff val="11178994"/>
                <a:satOff val="-21227"/>
                <a:lumOff val="219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1178994"/>
                <a:satOff val="-21227"/>
                <a:lumOff val="219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1178994"/>
                <a:satOff val="-21227"/>
                <a:lumOff val="219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If power button pressed</a:t>
          </a:r>
          <a:endParaRPr lang="en-IN" sz="1200" kern="1200" dirty="0"/>
        </a:p>
      </dsp:txBody>
      <dsp:txXfrm>
        <a:off x="8492800" y="2605659"/>
        <a:ext cx="728369" cy="1010611"/>
      </dsp:txXfrm>
    </dsp:sp>
    <dsp:sp modelId="{B399F8C4-BB11-47AB-9F9C-4AFDA3E55A39}">
      <dsp:nvSpPr>
        <dsp:cNvPr id="0" name=""/>
        <dsp:cNvSpPr/>
      </dsp:nvSpPr>
      <dsp:spPr>
        <a:xfrm rot="21550728">
          <a:off x="9791873" y="2993409"/>
          <a:ext cx="283524" cy="21790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13973743"/>
                <a:satOff val="-26534"/>
                <a:lumOff val="274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3973743"/>
                <a:satOff val="-26534"/>
                <a:lumOff val="274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3973743"/>
                <a:satOff val="-26534"/>
                <a:lumOff val="274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900" kern="1200" dirty="0"/>
        </a:p>
      </dsp:txBody>
      <dsp:txXfrm>
        <a:off x="9791876" y="3037457"/>
        <a:ext cx="218154" cy="130740"/>
      </dsp:txXfrm>
    </dsp:sp>
    <dsp:sp modelId="{7B9E579D-D3AB-4641-A746-3C74DD366FD9}">
      <dsp:nvSpPr>
        <dsp:cNvPr id="0" name=""/>
        <dsp:cNvSpPr/>
      </dsp:nvSpPr>
      <dsp:spPr>
        <a:xfrm>
          <a:off x="10208557" y="2070540"/>
          <a:ext cx="1456738" cy="2021223"/>
        </a:xfrm>
        <a:prstGeom prst="ellipse">
          <a:avLst/>
        </a:prstGeom>
        <a:gradFill rotWithShape="0">
          <a:gsLst>
            <a:gs pos="0">
              <a:schemeClr val="accent5">
                <a:hueOff val="13973743"/>
                <a:satOff val="-26534"/>
                <a:lumOff val="274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3973743"/>
                <a:satOff val="-26534"/>
                <a:lumOff val="274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3973743"/>
                <a:satOff val="-26534"/>
                <a:lumOff val="274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STOP</a:t>
          </a:r>
          <a:endParaRPr lang="en-IN" sz="1200" kern="1200" dirty="0"/>
        </a:p>
      </dsp:txBody>
      <dsp:txXfrm>
        <a:off x="10421891" y="2366541"/>
        <a:ext cx="1030070" cy="14292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6/6/2021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gif>
</file>

<file path=ppt/media/image13.jpeg>
</file>

<file path=ppt/media/image14.jpeg>
</file>

<file path=ppt/media/image15.jpeg>
</file>

<file path=ppt/media/image16.png>
</file>

<file path=ppt/media/image2.jpeg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image9.jpe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6/6/2021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IN" smtClean="0"/>
              <a:t>22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212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IN" smtClean="0"/>
              <a:t>26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42035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IN" smtClean="0"/>
              <a:t>33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9795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9F614-9FA5-46F4-81C5-A9DC14431B3D}" type="datetime2">
              <a:rPr lang="en-US" smtClean="0"/>
              <a:t>Sunday, June 6, 2021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39ED3-307F-40C3-B982-8BEFA656DAF6}" type="datetime2">
              <a:rPr lang="en-US" smtClean="0"/>
              <a:t>Sunday, June 6, 2021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DBC35-C776-47BF-AA16-C16CBEC8B899}" type="datetime2">
              <a:rPr lang="en-US" smtClean="0"/>
              <a:t>Sunday, June 6, 2021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3A004-9F9A-4F76-B851-74AA6ACF4235}" type="datetime2">
              <a:rPr lang="en-US" smtClean="0"/>
              <a:t>Sunday, June 6, 2021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D45BD-E1EF-4CE8-A978-2B025F2992A0}" type="datetime2">
              <a:rPr lang="en-US" smtClean="0"/>
              <a:t>Sunday, June 6, 2021</a:t>
            </a:fld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DC45D-E352-48EF-800E-DF2B32006620}" type="datetime2">
              <a:rPr lang="en-US" smtClean="0"/>
              <a:t>Sunday, June 6, 2021</a:t>
            </a:fld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dirty="0"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7C5F2-4267-4CA6-84C7-D2FEE4C7235A}" type="datetime2">
              <a:rPr lang="en-US" smtClean="0"/>
              <a:t>Sunday, June 6, 2021</a:t>
            </a:fld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82F5F-8E04-40D0-9652-E96B0900B45B}" type="datetime2">
              <a:rPr lang="en-US" smtClean="0"/>
              <a:t>Sunday, June 6, 2021</a:t>
            </a:fld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93734-78B2-46E8-9218-E331FC646777}" type="datetime2">
              <a:rPr lang="en-US" smtClean="0"/>
              <a:t>Sunday, June 6, 2021</a:t>
            </a:fld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34DA7-EBEB-45EF-99B4-7B21FE4B28F2}" type="datetime2">
              <a:rPr lang="en-US" smtClean="0"/>
              <a:t>Sunday, June 6, 2021</a:t>
            </a:fld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A5B28-8D58-456D-9C3D-1B4B2D335221}" type="datetime2">
              <a:rPr lang="en-US" smtClean="0"/>
              <a:t>Sunday, June 6,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atH0RJN-ODs&amp;list=PLzgdk6MxkxrLHQdy-lGeaxFArIz7SvHIf&amp;index=2" TargetMode="External"/><Relationship Id="rId7" Type="http://schemas.openxmlformats.org/officeDocument/2006/relationships/hyperlink" Target="https://www.youtube.com/watch?v=01sAkU_NvOY" TargetMode="External"/><Relationship Id="rId2" Type="http://schemas.openxmlformats.org/officeDocument/2006/relationships/hyperlink" Target="https://www.youtube.com/watch?v=KZBVjgwhlXY&amp;list=PLzgdk6MxkxrLHQdy-lGeaxFArIz7SvHIf&amp;index=1&amp;t=232s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-nHncxpN_Qc" TargetMode="External"/><Relationship Id="rId5" Type="http://schemas.openxmlformats.org/officeDocument/2006/relationships/hyperlink" Target="https://www.youtube.com/watch?v=d3DJqucOq4g&amp;list=PLzgdk6MxkxrLHQdy-lGeaxFArIz7SvHIf&amp;index=4&amp;t=956s" TargetMode="External"/><Relationship Id="rId4" Type="http://schemas.openxmlformats.org/officeDocument/2006/relationships/hyperlink" Target="https://www.youtube.com/watch?v=cP93Uw0wVyE&amp;list=PLzgdk6MxkxrLHQdy-lGeaxFArIz7SvHIf&amp;index=3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Advanced Specs For Visually Challenged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324527" cy="1066800"/>
          </a:xfrm>
        </p:spPr>
        <p:txBody>
          <a:bodyPr/>
          <a:lstStyle/>
          <a:p>
            <a:pPr algn="r"/>
            <a:r>
              <a:rPr lang="en-US" dirty="0" smtClean="0"/>
              <a:t>  By  Govind A  &amp;  Ashwin Bose</a:t>
            </a:r>
          </a:p>
          <a:p>
            <a:pPr algn="r"/>
            <a:r>
              <a:rPr lang="en-US" dirty="0"/>
              <a:t> </a:t>
            </a:r>
            <a:r>
              <a:rPr lang="en-US" dirty="0" smtClean="0"/>
              <a:t>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10</a:t>
            </a:fld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3142084" y="2276872"/>
            <a:ext cx="547260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5000" dirty="0">
                <a:solidFill>
                  <a:srgbClr val="FFFF00"/>
                </a:solidFill>
              </a:rPr>
              <a:t>H</a:t>
            </a:r>
            <a:r>
              <a:rPr lang="en-IN" sz="15000" dirty="0" smtClean="0">
                <a:solidFill>
                  <a:srgbClr val="FFFF00"/>
                </a:solidFill>
              </a:rPr>
              <a:t>OW?</a:t>
            </a:r>
            <a:endParaRPr lang="en-IN" sz="15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4250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11</a:t>
            </a:fld>
            <a:endParaRPr lang="en-IN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217771198"/>
              </p:ext>
            </p:extLst>
          </p:nvPr>
        </p:nvGraphicFramePr>
        <p:xfrm>
          <a:off x="1" y="0"/>
          <a:ext cx="12188824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/>
          <p:cNvSpPr/>
          <p:nvPr/>
        </p:nvSpPr>
        <p:spPr>
          <a:xfrm>
            <a:off x="9518159" y="2922552"/>
            <a:ext cx="2016224" cy="108012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Trained data after normalising 100 pictures each with and without mask</a:t>
            </a:r>
            <a:endParaRPr lang="en-IN" dirty="0"/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8470676" y="3462612"/>
            <a:ext cx="1080086" cy="36004"/>
          </a:xfrm>
          <a:prstGeom prst="straightConnector1">
            <a:avLst/>
          </a:prstGeom>
          <a:ln w="50800">
            <a:solidFill>
              <a:srgbClr val="C3E9FF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8542684" y="4725144"/>
            <a:ext cx="0" cy="648072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542684" y="4725144"/>
            <a:ext cx="3312368" cy="0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 flipV="1">
            <a:off x="11783044" y="332656"/>
            <a:ext cx="72008" cy="4392488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502124" y="332656"/>
            <a:ext cx="8280920" cy="0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502124" y="332656"/>
            <a:ext cx="0" cy="144016"/>
          </a:xfrm>
          <a:prstGeom prst="straightConnector1">
            <a:avLst/>
          </a:prstGeom>
          <a:ln w="25400">
            <a:solidFill>
              <a:srgbClr val="C3E9FF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05780" y="5874492"/>
            <a:ext cx="864096" cy="0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405779" y="332656"/>
            <a:ext cx="0" cy="5544616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05779" y="332656"/>
            <a:ext cx="2808312" cy="0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3214091" y="335928"/>
            <a:ext cx="0" cy="144016"/>
          </a:xfrm>
          <a:prstGeom prst="straightConnector1">
            <a:avLst/>
          </a:prstGeom>
          <a:ln w="25400">
            <a:solidFill>
              <a:srgbClr val="C3E9FF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809935" y="2420888"/>
            <a:ext cx="0" cy="216024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809935" y="2420888"/>
            <a:ext cx="1620181" cy="0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3430116" y="2276872"/>
            <a:ext cx="0" cy="144016"/>
          </a:xfrm>
          <a:prstGeom prst="straightConnector1">
            <a:avLst/>
          </a:prstGeom>
          <a:ln w="25400">
            <a:solidFill>
              <a:srgbClr val="C3E9FF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9442784" y="5637741"/>
            <a:ext cx="1512168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600" dirty="0" smtClean="0"/>
              <a:t>yes</a:t>
            </a:r>
            <a:endParaRPr lang="en-IN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730517" y="5612595"/>
            <a:ext cx="540060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600" dirty="0" smtClean="0"/>
              <a:t>yes</a:t>
            </a:r>
            <a:endParaRPr lang="en-IN" sz="1600" dirty="0"/>
          </a:p>
        </p:txBody>
      </p:sp>
      <p:sp>
        <p:nvSpPr>
          <p:cNvPr id="43" name="TextBox 42"/>
          <p:cNvSpPr txBox="1"/>
          <p:nvPr/>
        </p:nvSpPr>
        <p:spPr>
          <a:xfrm>
            <a:off x="1254017" y="4579381"/>
            <a:ext cx="1512168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600" dirty="0" smtClean="0"/>
              <a:t>yes</a:t>
            </a:r>
            <a:endParaRPr lang="en-IN" sz="1600" dirty="0"/>
          </a:p>
        </p:txBody>
      </p:sp>
      <p:sp>
        <p:nvSpPr>
          <p:cNvPr id="44" name="TextBox 43"/>
          <p:cNvSpPr txBox="1"/>
          <p:nvPr/>
        </p:nvSpPr>
        <p:spPr>
          <a:xfrm>
            <a:off x="1358278" y="2371934"/>
            <a:ext cx="451656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600" dirty="0" smtClean="0"/>
              <a:t>no</a:t>
            </a:r>
            <a:endParaRPr lang="en-IN" sz="1600" dirty="0"/>
          </a:p>
        </p:txBody>
      </p:sp>
      <p:sp>
        <p:nvSpPr>
          <p:cNvPr id="45" name="TextBox 44"/>
          <p:cNvSpPr txBox="1"/>
          <p:nvPr/>
        </p:nvSpPr>
        <p:spPr>
          <a:xfrm>
            <a:off x="2998067" y="5518718"/>
            <a:ext cx="432048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600" dirty="0" smtClean="0"/>
              <a:t>no</a:t>
            </a:r>
            <a:endParaRPr lang="en-IN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8547851" y="5100646"/>
            <a:ext cx="451284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600" dirty="0" smtClean="0"/>
              <a:t>no</a:t>
            </a:r>
            <a:endParaRPr lang="en-IN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405780" y="1946332"/>
            <a:ext cx="1296144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200" dirty="0" smtClean="0"/>
              <a:t>POWER BUTTON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39838010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791A37-84DB-4467-8EFD-1A0A5F6103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791A37-84DB-4467-8EFD-1A0A5F6103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791A37-84DB-4467-8EFD-1A0A5F6103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791A37-84DB-4467-8EFD-1A0A5F6103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>
                                            <p:graphicEl>
                                              <a:dgm id="{44791A37-84DB-4467-8EFD-1A0A5F6103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791A37-84DB-4467-8EFD-1A0A5F6103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791A37-84DB-4467-8EFD-1A0A5F6103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791A37-84DB-4467-8EFD-1A0A5F6103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791A37-84DB-4467-8EFD-1A0A5F6103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85BE5C-1E75-4E98-BB80-BBFF85D265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85BE5C-1E75-4E98-BB80-BBFF85D265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85BE5C-1E75-4E98-BB80-BBFF85D265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85BE5C-1E75-4E98-BB80-BBFF85D265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graphicEl>
                                              <a:dgm id="{1F85BE5C-1E75-4E98-BB80-BBFF85D265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85BE5C-1E75-4E98-BB80-BBFF85D265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85BE5C-1E75-4E98-BB80-BBFF85D265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85BE5C-1E75-4E98-BB80-BBFF85D265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85BE5C-1E75-4E98-BB80-BBFF85D2657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AC0C13E-748B-4387-8A46-B0EC69CBEC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AC0C13E-748B-4387-8A46-B0EC69CBEC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AC0C13E-748B-4387-8A46-B0EC69CBEC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AC0C13E-748B-4387-8A46-B0EC69CBEC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graphicEl>
                                              <a:dgm id="{7AC0C13E-748B-4387-8A46-B0EC69CBEC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AC0C13E-748B-4387-8A46-B0EC69CBEC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AC0C13E-748B-4387-8A46-B0EC69CBEC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AC0C13E-748B-4387-8A46-B0EC69CBEC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AC0C13E-748B-4387-8A46-B0EC69CBEC6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34772E9-2494-489A-92A3-E9DB7C1FDA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34772E9-2494-489A-92A3-E9DB7C1FDA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34772E9-2494-489A-92A3-E9DB7C1FDA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34772E9-2494-489A-92A3-E9DB7C1FDA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graphicEl>
                                              <a:dgm id="{334772E9-2494-489A-92A3-E9DB7C1FDA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34772E9-2494-489A-92A3-E9DB7C1FDA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34772E9-2494-489A-92A3-E9DB7C1FDA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34772E9-2494-489A-92A3-E9DB7C1FDA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34772E9-2494-489A-92A3-E9DB7C1FDA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E6C92DD-249C-4D7E-BB24-748CA8EA8E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E6C92DD-249C-4D7E-BB24-748CA8EA8E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E6C92DD-249C-4D7E-BB24-748CA8EA8E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E6C92DD-249C-4D7E-BB24-748CA8EA8E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graphicEl>
                                              <a:dgm id="{DE6C92DD-249C-4D7E-BB24-748CA8EA8E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E6C92DD-249C-4D7E-BB24-748CA8EA8E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E6C92DD-249C-4D7E-BB24-748CA8EA8E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E6C92DD-249C-4D7E-BB24-748CA8EA8E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E6C92DD-249C-4D7E-BB24-748CA8EA8E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D47C26A-BB03-4116-AC0E-F7D83F2D54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D47C26A-BB03-4116-AC0E-F7D83F2D54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D47C26A-BB03-4116-AC0E-F7D83F2D54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D47C26A-BB03-4116-AC0E-F7D83F2D54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graphicEl>
                                              <a:dgm id="{2D47C26A-BB03-4116-AC0E-F7D83F2D54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D47C26A-BB03-4116-AC0E-F7D83F2D54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D47C26A-BB03-4116-AC0E-F7D83F2D54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D47C26A-BB03-4116-AC0E-F7D83F2D54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D47C26A-BB03-4116-AC0E-F7D83F2D54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2624791-8839-4709-BE6B-8FF08783A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2624791-8839-4709-BE6B-8FF08783A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2624791-8839-4709-BE6B-8FF08783A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2624791-8839-4709-BE6B-8FF08783A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graphicEl>
                                              <a:dgm id="{92624791-8839-4709-BE6B-8FF08783A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2624791-8839-4709-BE6B-8FF08783A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2624791-8839-4709-BE6B-8FF08783A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2624791-8839-4709-BE6B-8FF08783A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2624791-8839-4709-BE6B-8FF08783A8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66AC519-CD75-46AB-8100-759FC29CC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66AC519-CD75-46AB-8100-759FC29CC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66AC519-CD75-46AB-8100-759FC29CC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66AC519-CD75-46AB-8100-759FC29CC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">
                                            <p:graphicEl>
                                              <a:dgm id="{266AC519-CD75-46AB-8100-759FC29CC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66AC519-CD75-46AB-8100-759FC29CC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66AC519-CD75-46AB-8100-759FC29CC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66AC519-CD75-46AB-8100-759FC29CC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66AC519-CD75-46AB-8100-759FC29CC7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053EE03-2613-4F3B-B38F-E5FCE778C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053EE03-2613-4F3B-B38F-E5FCE778C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053EE03-2613-4F3B-B38F-E5FCE778C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053EE03-2613-4F3B-B38F-E5FCE778C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">
                                            <p:graphicEl>
                                              <a:dgm id="{9053EE03-2613-4F3B-B38F-E5FCE778C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053EE03-2613-4F3B-B38F-E5FCE778C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053EE03-2613-4F3B-B38F-E5FCE778C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053EE03-2613-4F3B-B38F-E5FCE778C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053EE03-2613-4F3B-B38F-E5FCE778CE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B20CC1-604B-45C8-B2E9-A8B4A0D97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B20CC1-604B-45C8-B2E9-A8B4A0D97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B20CC1-604B-45C8-B2E9-A8B4A0D97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B20CC1-604B-45C8-B2E9-A8B4A0D97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">
                                            <p:graphicEl>
                                              <a:dgm id="{1FB20CC1-604B-45C8-B2E9-A8B4A0D97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B20CC1-604B-45C8-B2E9-A8B4A0D97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B20CC1-604B-45C8-B2E9-A8B4A0D97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B20CC1-604B-45C8-B2E9-A8B4A0D97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B20CC1-604B-45C8-B2E9-A8B4A0D97B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A48A25D-D3B3-4B31-9D97-FACCD9439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A48A25D-D3B3-4B31-9D97-FACCD9439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A48A25D-D3B3-4B31-9D97-FACCD9439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A48A25D-D3B3-4B31-9D97-FACCD9439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">
                                            <p:graphicEl>
                                              <a:dgm id="{DA48A25D-D3B3-4B31-9D97-FACCD9439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A48A25D-D3B3-4B31-9D97-FACCD9439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A48A25D-D3B3-4B31-9D97-FACCD9439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A48A25D-D3B3-4B31-9D97-FACCD9439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A48A25D-D3B3-4B31-9D97-FACCD94398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70E5E88-8D31-439C-B0D7-4A36D46ED0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70E5E88-8D31-439C-B0D7-4A36D46ED0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70E5E88-8D31-439C-B0D7-4A36D46ED0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70E5E88-8D31-439C-B0D7-4A36D46ED0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">
                                            <p:graphicEl>
                                              <a:dgm id="{470E5E88-8D31-439C-B0D7-4A36D46ED0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70E5E88-8D31-439C-B0D7-4A36D46ED0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70E5E88-8D31-439C-B0D7-4A36D46ED0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70E5E88-8D31-439C-B0D7-4A36D46ED0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70E5E88-8D31-439C-B0D7-4A36D46ED0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3D253D3-4994-4B1B-9C8A-9785748AE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3D253D3-4994-4B1B-9C8A-9785748AE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3D253D3-4994-4B1B-9C8A-9785748AE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3D253D3-4994-4B1B-9C8A-9785748AE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3">
                                            <p:graphicEl>
                                              <a:dgm id="{93D253D3-4994-4B1B-9C8A-9785748AE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3D253D3-4994-4B1B-9C8A-9785748AE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3D253D3-4994-4B1B-9C8A-9785748AE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3D253D3-4994-4B1B-9C8A-9785748AE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3D253D3-4994-4B1B-9C8A-9785748AE3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48387A3-E852-4174-9904-B20EB5D93F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48387A3-E852-4174-9904-B20EB5D93F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48387A3-E852-4174-9904-B20EB5D93F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48387A3-E852-4174-9904-B20EB5D93F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3">
                                            <p:graphicEl>
                                              <a:dgm id="{B48387A3-E852-4174-9904-B20EB5D93F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48387A3-E852-4174-9904-B20EB5D93F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48387A3-E852-4174-9904-B20EB5D93F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48387A3-E852-4174-9904-B20EB5D93F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48387A3-E852-4174-9904-B20EB5D93F2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0DF93CB-DA26-4C76-97C6-AD6CDE6A4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0DF93CB-DA26-4C76-97C6-AD6CDE6A4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0DF93CB-DA26-4C76-97C6-AD6CDE6A4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0DF93CB-DA26-4C76-97C6-AD6CDE6A4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3">
                                            <p:graphicEl>
                                              <a:dgm id="{50DF93CB-DA26-4C76-97C6-AD6CDE6A4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0DF93CB-DA26-4C76-97C6-AD6CDE6A4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0DF93CB-DA26-4C76-97C6-AD6CDE6A4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0DF93CB-DA26-4C76-97C6-AD6CDE6A4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0DF93CB-DA26-4C76-97C6-AD6CDE6A4A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56E9963-61D2-4F39-9AF4-F3F838523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56E9963-61D2-4F39-9AF4-F3F838523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56E9963-61D2-4F39-9AF4-F3F838523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56E9963-61D2-4F39-9AF4-F3F838523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3">
                                            <p:graphicEl>
                                              <a:dgm id="{356E9963-61D2-4F39-9AF4-F3F838523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56E9963-61D2-4F39-9AF4-F3F838523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56E9963-61D2-4F39-9AF4-F3F838523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56E9963-61D2-4F39-9AF4-F3F8385231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56E9963-61D2-4F39-9AF4-F3F8385231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50BD748-C915-46FA-BDBE-944963C22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50BD748-C915-46FA-BDBE-944963C22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50BD748-C915-46FA-BDBE-944963C22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50BD748-C915-46FA-BDBE-944963C22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3">
                                            <p:graphicEl>
                                              <a:dgm id="{550BD748-C915-46FA-BDBE-944963C22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50BD748-C915-46FA-BDBE-944963C22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50BD748-C915-46FA-BDBE-944963C22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50BD748-C915-46FA-BDBE-944963C22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50BD748-C915-46FA-BDBE-944963C220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9358C51-1AA0-465C-A128-5BF0E79C79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9358C51-1AA0-465C-A128-5BF0E79C79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9358C51-1AA0-465C-A128-5BF0E79C79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9358C51-1AA0-465C-A128-5BF0E79C79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3">
                                            <p:graphicEl>
                                              <a:dgm id="{99358C51-1AA0-465C-A128-5BF0E79C79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9358C51-1AA0-465C-A128-5BF0E79C79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9358C51-1AA0-465C-A128-5BF0E79C79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9358C51-1AA0-465C-A128-5BF0E79C79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9358C51-1AA0-465C-A128-5BF0E79C79C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FA0677-A745-4685-B61B-BBD532B66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FA0677-A745-4685-B61B-BBD532B66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FA0677-A745-4685-B61B-BBD532B66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FA0677-A745-4685-B61B-BBD532B66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3">
                                            <p:graphicEl>
                                              <a:dgm id="{9CFA0677-A745-4685-B61B-BBD532B66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FA0677-A745-4685-B61B-BBD532B66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FA0677-A745-4685-B61B-BBD532B66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FA0677-A745-4685-B61B-BBD532B66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FA0677-A745-4685-B61B-BBD532B66E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/>
        </p:bldSub>
      </p:bldGraphic>
      <p:bldP spid="4" grpId="0" animBg="1"/>
      <p:bldP spid="44" grpId="0"/>
      <p:bldP spid="4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12</a:t>
            </a:fld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854052" y="188640"/>
            <a:ext cx="6286773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#FACEMASK RECOGNITON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import cv2, os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    data_path = 'dataset'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    categories = os.listdir(data_path)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    labels = [i for i in range(len(categories))]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    label_dict = dict(zip(categories, labels))  # empty dictionary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    print(label_dict)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    print(categories)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    print(labels)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{'with mask': 0, 'without mask': 1}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['with mask', 'without mask']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[0, 1]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img_size = 100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data = []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target = []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for category in categories: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folder_path = os.path.join(data_path, category)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img_names = os.listdir(folder_path</a:t>
            </a:r>
            <a:r>
              <a:rPr lang="en-IN" sz="1400" dirty="0" smtClean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)</a:t>
            </a:r>
          </a:p>
          <a:p>
            <a:endParaRPr lang="en-IN" sz="1400" dirty="0" smtClean="0">
              <a:solidFill>
                <a:srgbClr val="A9B7C6"/>
              </a:solidFill>
              <a:latin typeface="Courier New" panose="02070309020205020404" pitchFamily="49" charset="0"/>
              <a:ea typeface="Times New Roman" panose="02020603050405020304" pitchFamily="18" charset="0"/>
            </a:endParaRPr>
          </a:p>
          <a:p>
            <a:r>
              <a:rPr lang="en-I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for img_name in img_names:</a:t>
            </a:r>
            <a:br>
              <a:rPr lang="en-IN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I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img_path = os.path.join(folder_path, img_name)</a:t>
            </a:r>
            <a:br>
              <a:rPr lang="en-IN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I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img = cv2.imread(img_path)</a:t>
            </a:r>
            <a:br>
              <a:rPr lang="en-IN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40821639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13</a:t>
            </a:fld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3048000" y="476672"/>
            <a:ext cx="6092825" cy="61247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try: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        gray = cv2.cvtColor(img, cv2.COLOR_BGR2GRAY)  #MAKING IT GREY AND 10*10 TO MAKE IT </a:t>
            </a:r>
            <a:r>
              <a:rPr lang="en-IN" sz="1400" dirty="0" smtClean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EASIER </a:t>
            </a: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TO DIGEST FOR TRAINING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    data.append(resized)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    target.append(label_dict[category])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import numpy as np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data = np.array(data) / 255.0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data = np.reshape(data, (data.shape[0], img_size, img_size, 1))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target = np.array(target)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import numpy as np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data=np.load('data.npy')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target=np.load('target.npy')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#NEURAL NETWORK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from keras.models import Sequential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from keras.layers import Dense,Activation,Flatten,Dropout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from keras.layers import Conv2D,MaxPooling2D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from keras.callbacks import ModelCheckpoint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4807730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14</a:t>
            </a:fld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3048000" y="400010"/>
            <a:ext cx="6092825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model=Sequential()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model.add(Conv2D(200,(3,3),input_shape=data.shape[1:]))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model.add(Activation('relu'))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model.add(MaxPooling2D(pool_size=(2,2)))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#The first CNN layer followed by Relu and MaxPooling layers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model.add(Conv2D(100,(3,3)))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model.add(Activation('relu'))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model.add(MaxPooling2D(pool_size=(2,2)))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#The second convolution layer followed by Relu and MaxPooling layers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model.add(Flatten())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model.add(Dropout(0.5))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#Flatten layer to stack the output convolutions from second convolution layer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model.add(Dense(50,activation='relu'))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#Dense layer of 64 neurons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model.add(Dense(2,activation='softmax'))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#The Final layer with two outputs for two categories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model.compile(loss='categorical_crossentropy',optimizer='adam',metrics=['accuracy'])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from sklearn.model_selection import train_test_split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9829616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15</a:t>
            </a:fld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394115" y="116632"/>
            <a:ext cx="10280493" cy="6924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#TRAINING WITH THE DATA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train_data,test_data,train_target,test_target=train_test_split(data,target,test_size=0.1)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checkpoint = ModelCheckpoint('model-{epoch:03d}.model',monitor='val_loss',verbose=0,save_best_only=True,mode='auto')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history=model.fit(train_data,train_target,epochs=20,callbacks=[checkpoint],validation_split=0.2)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Train on 990 samples, validate on 248 samples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1/20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- 93s 94ms/step - loss: 0.7326 - accuracy: 0.5626 - val_loss: 0.5822 - val_accuracy: 0.6290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2/20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- 93s 94ms/step - loss: 0.5465 - accuracy: 0.7253 - val_loss: 0.4429 - val_accuracy: 0.8185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3/20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- 93s 94ms/step - loss: 0.3708 - accuracy: 0.8354 - val_loss: 0.2568 - val_accuracy: 0.9032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4/20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- 95s 96ms/step - loss: 0.2679 - accuracy: 0.8970 - val_loss: 0.1807 - val_accuracy: 0.9476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5/20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- 93s 94ms/step - loss: 0.1917 - accuracy: 0.9303 - val_loss: 0.2207 - val_accuracy: 0.9315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6/20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- 93s 94ms/step - loss: 0.1749 - accuracy: 0.9343 - val_loss: 0.1249 - val_accuracy: 0.9597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7/20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- 95s 96ms/step - loss: 0.1238 - accuracy: 0.9576 - val_loss: 0.1258 - val_accuracy: 0.9637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8/20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- 94s 95ms/step - loss: 0.1037 - accuracy: 0.9616 - val_loss: 0.1243 - val_accuracy: 0.9516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9/20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- 94s 95ms/step - loss: 0.0893 - accuracy: 0.9687 - val_loss: 0.1095 - val_accuracy: 0.9556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10/20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- 94s 95ms/step - loss: 0.0540 - accuracy: 0.9828 - val_loss: 0.1193 - val_accuracy: 0.9597</a:t>
            </a:r>
            <a:br>
              <a:rPr lang="en-IN" sz="12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14729167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16</a:t>
            </a:fld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1053852" y="116632"/>
            <a:ext cx="8784976" cy="67710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11/20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- 92s 93ms/step - loss: 0.0399 - accuracy: 0.9899 - val_loss: 0.1278 - val_accuracy: 0.9677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12/20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- 93s 94ms/step - loss: 0.0518 - accuracy: 0.9818 - val_loss: 0.0974 - val_accuracy: 0.9718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13/20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- 96s 97ms/step - loss: 0.0615 - accuracy: 0.9778 - val_loss: 0.1604 - val_accuracy: 0.9274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14/20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- 97s 98ms/step - loss: 0.0589 - accuracy: 0.9828 - val_loss: 0.0863 - val_accuracy: 0.9597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15/20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- 94s 95ms/step - loss: 0.0411 - accuracy: 0.9808 - val_loss: 0.0998 - val_accuracy: 0.9677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16/20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- 81s 82ms/step - loss: 0.0547 - accuracy: 0.9747 - val_loss: 0.0899 - val_accuracy: 0.9556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17/20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- 79s 80ms/step - loss: 0.0372 - accuracy: 0.9889 - val_loss: 0.0855 - val_accuracy: 0.9637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18/20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- 78s 79ms/step - loss: 0.0301 - accuracy: 0.9879 - val_loss: 0.1107 - val_accuracy: 0.9556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19/20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- 89s 90ms/step - loss: 0.0206 - accuracy: 0.9919 - val_loss: 0.0947 - val_accuracy: 0.9677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Epoch 20/20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990/990 [==============================] - 94s 95ms/step - loss: 0.0358 - accuracy: 0.9899 - val_loss: 0.1575 - val_accuracy: 0.9476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6206606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17</a:t>
            </a:fld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2017811" y="764704"/>
            <a:ext cx="789302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#PLOTTING THE NEURAL THE DATA OF ACCURACY FROM TRAING LOSS DATA STRUCTURE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from matplotlib import pyplot as plt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plt.plot(history.history['loss'],'r',label='training loss')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plt.plot(history.history['val_loss'],label='validation loss')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plt.xlabel('# epochs')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plt.ylabel('loss')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plt.legend()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plt.show()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plt.plot(history.history['accuracy'],'r',label='training accuracy')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plt.plot(history.history['val_accuracy'],label='validation accuracy')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plt.xlabel('# epochs')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plt.ylabel('loss')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plt.legend()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plt.show()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print(model.evaluate(test_data,test_target))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138/138 [==============================] - 6s 44ms/step</a:t>
            </a:r>
            <a:b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4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[0.14019694376358952, 0.9637681245803833]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6175401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18</a:t>
            </a:fld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1773932" y="16398"/>
            <a:ext cx="8064896" cy="6986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#RECIPROCATE THE TRAINED NETWORK AGAINST REALTIME CAMERA PLOT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 = load_model('model-017.model')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1300" dirty="0" smtClean="0">
              <a:solidFill>
                <a:srgbClr val="A9B7C6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300" dirty="0" smtClean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face_clsfr=cv2.CascadeClassifier</a:t>
            </a: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('haarcascade_frontalface_default.xml')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source=cv2.VideoCapture(2)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labels_dict={0:'MASK',1:'NO MASK'}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 smtClean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while </a:t>
            </a: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(True):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 smtClean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ret</a:t>
            </a: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img = source.read()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gray = cv2.cvtColor(img, cv2.COLOR_BGR2GRAY)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faces = face_clsfr.detectMultiScale(gray, 1.3, 5)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for (x, y, w, h) in faces: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face_img = gray[y:y + w, x:x + w]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resized = cv2.resize(face_img, (100, 100))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normalized = resized / 255.0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reshaped = np.reshape(normalized, (1, 100, 100, 1))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result = model.predict(reshaped)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label = np.argmax(result, axis=1)[0]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if labels_dict = 1: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import pyttsx3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engine.say("PLEASE KEEP DISTANCE NO MASK")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 smtClean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key = cv2.waitKey(2)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if key == ord("POWER HANDLE"):</a:t>
            </a:r>
            <a:b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BREAK</a:t>
            </a:r>
            <a:endParaRPr lang="en-IN" sz="13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631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8969" t="25391" r="33397" b="46063"/>
          <a:stretch/>
        </p:blipFill>
        <p:spPr>
          <a:xfrm>
            <a:off x="2566020" y="332656"/>
            <a:ext cx="6922702" cy="295232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6238428" y="1808820"/>
            <a:ext cx="720080" cy="1188132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958508" y="2981799"/>
            <a:ext cx="2304256" cy="0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488722" y="2826136"/>
            <a:ext cx="194421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Camera</a:t>
            </a:r>
            <a:endParaRPr lang="en-IN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26756" t="27359" r="45019" b="53938"/>
          <a:stretch/>
        </p:blipFill>
        <p:spPr>
          <a:xfrm>
            <a:off x="3938361" y="4344779"/>
            <a:ext cx="5544617" cy="2065641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8686700" y="4941168"/>
            <a:ext cx="1152128" cy="0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838828" y="4725144"/>
            <a:ext cx="1368152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Power Handle</a:t>
            </a:r>
            <a:endParaRPr lang="en-IN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6238428" y="5661248"/>
            <a:ext cx="3456384" cy="0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715973" y="5531982"/>
            <a:ext cx="1525368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Earphone</a:t>
            </a:r>
            <a:endParaRPr lang="en-IN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19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59069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Self-Recognizing Virtual Braille Script (Text to Speech)</a:t>
            </a:r>
            <a:endParaRPr lang="en-US" dirty="0"/>
          </a:p>
          <a:p>
            <a:r>
              <a:rPr lang="en-US" dirty="0" smtClean="0"/>
              <a:t>Face-Mask Recognition</a:t>
            </a:r>
          </a:p>
          <a:p>
            <a:r>
              <a:rPr lang="en-US" dirty="0" smtClean="0"/>
              <a:t>Obstacle Sensing</a:t>
            </a:r>
          </a:p>
          <a:p>
            <a:r>
              <a:rPr lang="en-US" dirty="0" smtClean="0"/>
              <a:t>Uneven Surface Aiding System</a:t>
            </a:r>
          </a:p>
          <a:p>
            <a:r>
              <a:rPr lang="en-US" dirty="0" smtClean="0"/>
              <a:t>Emergency Photo Service</a:t>
            </a:r>
          </a:p>
          <a:p>
            <a:r>
              <a:rPr lang="en-US" dirty="0" smtClean="0"/>
              <a:t>Audio Assistance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9796" y="404664"/>
            <a:ext cx="38884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0000" dirty="0" smtClean="0">
                <a:solidFill>
                  <a:srgbClr val="FFFF00"/>
                </a:solidFill>
              </a:rPr>
              <a:t>WHY?</a:t>
            </a:r>
            <a:endParaRPr lang="en-IN" sz="10000" dirty="0">
              <a:solidFill>
                <a:srgbClr val="FFFF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158308" y="840487"/>
            <a:ext cx="50405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Obstacle </a:t>
            </a:r>
            <a:r>
              <a:rPr lang="en-US" sz="3600" dirty="0" smtClean="0"/>
              <a:t>Sensing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060" y="1865472"/>
            <a:ext cx="8474224" cy="47636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26060" y="5373216"/>
            <a:ext cx="3024336" cy="12559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20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30713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21</a:t>
            </a:fld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3142084" y="2276872"/>
            <a:ext cx="547260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5000" dirty="0">
                <a:solidFill>
                  <a:srgbClr val="FFFF00"/>
                </a:solidFill>
              </a:rPr>
              <a:t>H</a:t>
            </a:r>
            <a:r>
              <a:rPr lang="en-IN" sz="15000" dirty="0" smtClean="0">
                <a:solidFill>
                  <a:srgbClr val="FFFF00"/>
                </a:solidFill>
              </a:rPr>
              <a:t>OW?</a:t>
            </a:r>
            <a:endParaRPr lang="en-IN" sz="15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3436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581130925"/>
              </p:ext>
            </p:extLst>
          </p:nvPr>
        </p:nvGraphicFramePr>
        <p:xfrm>
          <a:off x="261764" y="116632"/>
          <a:ext cx="11377264" cy="6624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038628" y="5445224"/>
            <a:ext cx="72008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yes</a:t>
            </a:r>
            <a:endParaRPr lang="en-IN" dirty="0"/>
          </a:p>
        </p:txBody>
      </p:sp>
      <p:sp>
        <p:nvSpPr>
          <p:cNvPr id="20" name="TextBox 19"/>
          <p:cNvSpPr txBox="1"/>
          <p:nvPr/>
        </p:nvSpPr>
        <p:spPr>
          <a:xfrm>
            <a:off x="5734370" y="5092500"/>
            <a:ext cx="57606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no</a:t>
            </a:r>
            <a:endParaRPr lang="en-IN" dirty="0"/>
          </a:p>
        </p:txBody>
      </p:sp>
      <p:cxnSp>
        <p:nvCxnSpPr>
          <p:cNvPr id="33" name="Straight Arrow Connector 32"/>
          <p:cNvCxnSpPr/>
          <p:nvPr/>
        </p:nvCxnSpPr>
        <p:spPr>
          <a:xfrm flipH="1">
            <a:off x="11062964" y="980728"/>
            <a:ext cx="360040" cy="0"/>
          </a:xfrm>
          <a:prstGeom prst="straightConnector1">
            <a:avLst/>
          </a:prstGeom>
          <a:ln w="635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1701924" y="1710465"/>
            <a:ext cx="3960440" cy="2717"/>
          </a:xfrm>
          <a:prstGeom prst="line">
            <a:avLst/>
          </a:prstGeom>
          <a:ln w="635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1701924" y="2531638"/>
            <a:ext cx="57606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no</a:t>
            </a:r>
            <a:endParaRPr lang="en-IN" dirty="0"/>
          </a:p>
        </p:txBody>
      </p:sp>
      <p:cxnSp>
        <p:nvCxnSpPr>
          <p:cNvPr id="51" name="Straight Connector 50"/>
          <p:cNvCxnSpPr/>
          <p:nvPr/>
        </p:nvCxnSpPr>
        <p:spPr>
          <a:xfrm>
            <a:off x="5734372" y="5117530"/>
            <a:ext cx="0" cy="320378"/>
          </a:xfrm>
          <a:prstGeom prst="line">
            <a:avLst/>
          </a:prstGeom>
          <a:ln w="63500">
            <a:solidFill>
              <a:srgbClr val="6BB8DD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5662364" y="1226252"/>
            <a:ext cx="0" cy="1338604"/>
          </a:xfrm>
          <a:prstGeom prst="line">
            <a:avLst/>
          </a:prstGeom>
          <a:ln w="63500">
            <a:solidFill>
              <a:srgbClr val="A2D8F5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11423004" y="941066"/>
            <a:ext cx="0" cy="4216126"/>
          </a:xfrm>
          <a:prstGeom prst="line">
            <a:avLst/>
          </a:prstGeom>
          <a:ln w="63500"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5662364" y="1226252"/>
            <a:ext cx="3168352" cy="0"/>
          </a:xfrm>
          <a:prstGeom prst="straightConnector1">
            <a:avLst/>
          </a:prstGeom>
          <a:ln w="63500">
            <a:solidFill>
              <a:srgbClr val="A3D8F5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22</a:t>
            </a:fld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1126636" y="1226252"/>
            <a:ext cx="1296144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200" dirty="0" smtClean="0"/>
              <a:t>POWER BUTTON</a:t>
            </a:r>
            <a:endParaRPr lang="en-IN" sz="1200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1701924" y="1697150"/>
            <a:ext cx="0" cy="1155786"/>
          </a:xfrm>
          <a:prstGeom prst="line">
            <a:avLst/>
          </a:prstGeom>
          <a:ln w="635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734370" y="5117530"/>
            <a:ext cx="5688634" cy="0"/>
          </a:xfrm>
          <a:prstGeom prst="line">
            <a:avLst/>
          </a:prstGeom>
          <a:ln w="63500">
            <a:solidFill>
              <a:srgbClr val="6DBADE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701924" y="4221088"/>
            <a:ext cx="72008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yes</a:t>
            </a:r>
            <a:endParaRPr lang="en-IN" dirty="0"/>
          </a:p>
        </p:txBody>
      </p:sp>
      <p:sp>
        <p:nvSpPr>
          <p:cNvPr id="36" name="TextBox 35"/>
          <p:cNvSpPr txBox="1"/>
          <p:nvPr/>
        </p:nvSpPr>
        <p:spPr>
          <a:xfrm>
            <a:off x="3250096" y="2796319"/>
            <a:ext cx="72008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yes</a:t>
            </a:r>
            <a:endParaRPr lang="en-IN" dirty="0"/>
          </a:p>
        </p:txBody>
      </p:sp>
      <p:sp>
        <p:nvSpPr>
          <p:cNvPr id="37" name="TextBox 36"/>
          <p:cNvSpPr txBox="1"/>
          <p:nvPr/>
        </p:nvSpPr>
        <p:spPr>
          <a:xfrm>
            <a:off x="5662364" y="2210709"/>
            <a:ext cx="57606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no</a:t>
            </a:r>
            <a:endParaRPr lang="en-IN" dirty="0"/>
          </a:p>
        </p:txBody>
      </p:sp>
      <p:sp>
        <p:nvSpPr>
          <p:cNvPr id="25" name="TextBox 24"/>
          <p:cNvSpPr txBox="1"/>
          <p:nvPr/>
        </p:nvSpPr>
        <p:spPr>
          <a:xfrm>
            <a:off x="8038628" y="4815560"/>
            <a:ext cx="144016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/>
              <a:t>t</a:t>
            </a:r>
            <a:r>
              <a:rPr lang="en-IN" dirty="0" smtClean="0"/>
              <a:t> = 2 seconds</a:t>
            </a:r>
            <a:endParaRPr lang="en-IN" dirty="0"/>
          </a:p>
        </p:txBody>
      </p:sp>
      <p:sp>
        <p:nvSpPr>
          <p:cNvPr id="21" name="TextBox 20"/>
          <p:cNvSpPr txBox="1"/>
          <p:nvPr/>
        </p:nvSpPr>
        <p:spPr>
          <a:xfrm>
            <a:off x="9694812" y="5917051"/>
            <a:ext cx="1296144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200" dirty="0" smtClean="0"/>
              <a:t>POWER BUTTON</a:t>
            </a:r>
            <a:endParaRPr lang="en-IN" sz="1200" dirty="0"/>
          </a:p>
        </p:txBody>
      </p:sp>
      <p:cxnSp>
        <p:nvCxnSpPr>
          <p:cNvPr id="23" name="Straight Arrow Connector 22"/>
          <p:cNvCxnSpPr/>
          <p:nvPr/>
        </p:nvCxnSpPr>
        <p:spPr>
          <a:xfrm flipH="1">
            <a:off x="11062964" y="980727"/>
            <a:ext cx="360040" cy="0"/>
          </a:xfrm>
          <a:prstGeom prst="straightConnector1">
            <a:avLst/>
          </a:prstGeom>
          <a:ln w="635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701924" y="1710464"/>
            <a:ext cx="3960440" cy="2717"/>
          </a:xfrm>
          <a:prstGeom prst="line">
            <a:avLst/>
          </a:prstGeom>
          <a:ln w="635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701924" y="2531637"/>
            <a:ext cx="57606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no</a:t>
            </a:r>
            <a:endParaRPr lang="en-IN" dirty="0"/>
          </a:p>
        </p:txBody>
      </p:sp>
      <p:cxnSp>
        <p:nvCxnSpPr>
          <p:cNvPr id="28" name="Straight Connector 27"/>
          <p:cNvCxnSpPr/>
          <p:nvPr/>
        </p:nvCxnSpPr>
        <p:spPr>
          <a:xfrm>
            <a:off x="5662364" y="1226251"/>
            <a:ext cx="0" cy="1338604"/>
          </a:xfrm>
          <a:prstGeom prst="line">
            <a:avLst/>
          </a:prstGeom>
          <a:ln w="63500">
            <a:solidFill>
              <a:srgbClr val="A2D8F5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1423004" y="941065"/>
            <a:ext cx="0" cy="4216126"/>
          </a:xfrm>
          <a:prstGeom prst="line">
            <a:avLst/>
          </a:prstGeom>
          <a:ln w="63500"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662364" y="1226251"/>
            <a:ext cx="3168352" cy="0"/>
          </a:xfrm>
          <a:prstGeom prst="straightConnector1">
            <a:avLst/>
          </a:prstGeom>
          <a:ln w="63500">
            <a:solidFill>
              <a:srgbClr val="A3D8F5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701924" y="1697149"/>
            <a:ext cx="0" cy="1155786"/>
          </a:xfrm>
          <a:prstGeom prst="line">
            <a:avLst/>
          </a:prstGeom>
          <a:ln w="635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734370" y="5117529"/>
            <a:ext cx="5688634" cy="0"/>
          </a:xfrm>
          <a:prstGeom prst="line">
            <a:avLst/>
          </a:prstGeom>
          <a:ln w="63500">
            <a:solidFill>
              <a:srgbClr val="6DBADE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3250096" y="2796318"/>
            <a:ext cx="72008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yes</a:t>
            </a:r>
            <a:endParaRPr lang="en-IN" dirty="0"/>
          </a:p>
        </p:txBody>
      </p:sp>
      <p:sp>
        <p:nvSpPr>
          <p:cNvPr id="40" name="TextBox 39"/>
          <p:cNvSpPr txBox="1"/>
          <p:nvPr/>
        </p:nvSpPr>
        <p:spPr>
          <a:xfrm>
            <a:off x="5662364" y="2210708"/>
            <a:ext cx="57606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no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13976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7347" t="22438" r="39485" b="47046"/>
          <a:stretch/>
        </p:blipFill>
        <p:spPr>
          <a:xfrm>
            <a:off x="3574132" y="1628800"/>
            <a:ext cx="5616625" cy="2232248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2422004" y="2492896"/>
            <a:ext cx="1584176" cy="0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89756" y="2276872"/>
            <a:ext cx="2016224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Obstacle Sensor</a:t>
            </a:r>
            <a:endParaRPr lang="en-IN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23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658863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24</a:t>
            </a:fld>
            <a:endParaRPr lang="en-IN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854052" y="2420888"/>
            <a:ext cx="1584176" cy="1800200"/>
          </a:xfrm>
          <a:prstGeom prst="line">
            <a:avLst/>
          </a:prstGeom>
          <a:ln w="25400">
            <a:solidFill>
              <a:srgbClr val="57BCE5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 rot="2907814">
            <a:off x="2485940" y="2151560"/>
            <a:ext cx="432048" cy="216024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Flowchart: Connector 7"/>
          <p:cNvSpPr/>
          <p:nvPr/>
        </p:nvSpPr>
        <p:spPr>
          <a:xfrm>
            <a:off x="4366220" y="4149080"/>
            <a:ext cx="72008" cy="72008"/>
          </a:xfrm>
          <a:prstGeom prst="flowChartConnector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3" name="Freeform 62"/>
          <p:cNvSpPr/>
          <p:nvPr/>
        </p:nvSpPr>
        <p:spPr>
          <a:xfrm>
            <a:off x="4294212" y="3933056"/>
            <a:ext cx="5473521" cy="425132"/>
          </a:xfrm>
          <a:custGeom>
            <a:avLst/>
            <a:gdLst>
              <a:gd name="connsiteX0" fmla="*/ 0 w 5473521"/>
              <a:gd name="connsiteY0" fmla="*/ 0 h 399335"/>
              <a:gd name="connsiteX1" fmla="*/ 231820 w 5473521"/>
              <a:gd name="connsiteY1" fmla="*/ 373488 h 399335"/>
              <a:gd name="connsiteX2" fmla="*/ 463640 w 5473521"/>
              <a:gd name="connsiteY2" fmla="*/ 25758 h 399335"/>
              <a:gd name="connsiteX3" fmla="*/ 695459 w 5473521"/>
              <a:gd name="connsiteY3" fmla="*/ 347730 h 399335"/>
              <a:gd name="connsiteX4" fmla="*/ 888643 w 5473521"/>
              <a:gd name="connsiteY4" fmla="*/ 64395 h 399335"/>
              <a:gd name="connsiteX5" fmla="*/ 1081826 w 5473521"/>
              <a:gd name="connsiteY5" fmla="*/ 334851 h 399335"/>
              <a:gd name="connsiteX6" fmla="*/ 1223493 w 5473521"/>
              <a:gd name="connsiteY6" fmla="*/ 103031 h 399335"/>
              <a:gd name="connsiteX7" fmla="*/ 1442434 w 5473521"/>
              <a:gd name="connsiteY7" fmla="*/ 321972 h 399335"/>
              <a:gd name="connsiteX8" fmla="*/ 1596981 w 5473521"/>
              <a:gd name="connsiteY8" fmla="*/ 115910 h 399335"/>
              <a:gd name="connsiteX9" fmla="*/ 1803043 w 5473521"/>
              <a:gd name="connsiteY9" fmla="*/ 347730 h 399335"/>
              <a:gd name="connsiteX10" fmla="*/ 1970468 w 5473521"/>
              <a:gd name="connsiteY10" fmla="*/ 115910 h 399335"/>
              <a:gd name="connsiteX11" fmla="*/ 2176530 w 5473521"/>
              <a:gd name="connsiteY11" fmla="*/ 386366 h 399335"/>
              <a:gd name="connsiteX12" fmla="*/ 2369713 w 5473521"/>
              <a:gd name="connsiteY12" fmla="*/ 115910 h 399335"/>
              <a:gd name="connsiteX13" fmla="*/ 2601533 w 5473521"/>
              <a:gd name="connsiteY13" fmla="*/ 386366 h 399335"/>
              <a:gd name="connsiteX14" fmla="*/ 2743200 w 5473521"/>
              <a:gd name="connsiteY14" fmla="*/ 103031 h 399335"/>
              <a:gd name="connsiteX15" fmla="*/ 2949262 w 5473521"/>
              <a:gd name="connsiteY15" fmla="*/ 386366 h 399335"/>
              <a:gd name="connsiteX16" fmla="*/ 3103809 w 5473521"/>
              <a:gd name="connsiteY16" fmla="*/ 77273 h 399335"/>
              <a:gd name="connsiteX17" fmla="*/ 3348507 w 5473521"/>
              <a:gd name="connsiteY17" fmla="*/ 386366 h 399335"/>
              <a:gd name="connsiteX18" fmla="*/ 3477296 w 5473521"/>
              <a:gd name="connsiteY18" fmla="*/ 77273 h 399335"/>
              <a:gd name="connsiteX19" fmla="*/ 3734874 w 5473521"/>
              <a:gd name="connsiteY19" fmla="*/ 386366 h 399335"/>
              <a:gd name="connsiteX20" fmla="*/ 3902299 w 5473521"/>
              <a:gd name="connsiteY20" fmla="*/ 51516 h 399335"/>
              <a:gd name="connsiteX21" fmla="*/ 4134119 w 5473521"/>
              <a:gd name="connsiteY21" fmla="*/ 334851 h 399335"/>
              <a:gd name="connsiteX22" fmla="*/ 4301544 w 5473521"/>
              <a:gd name="connsiteY22" fmla="*/ 77273 h 399335"/>
              <a:gd name="connsiteX23" fmla="*/ 4559121 w 5473521"/>
              <a:gd name="connsiteY23" fmla="*/ 347730 h 399335"/>
              <a:gd name="connsiteX24" fmla="*/ 4713668 w 5473521"/>
              <a:gd name="connsiteY24" fmla="*/ 90152 h 399335"/>
              <a:gd name="connsiteX25" fmla="*/ 4919730 w 5473521"/>
              <a:gd name="connsiteY25" fmla="*/ 399245 h 399335"/>
              <a:gd name="connsiteX26" fmla="*/ 5087155 w 5473521"/>
              <a:gd name="connsiteY26" fmla="*/ 64395 h 399335"/>
              <a:gd name="connsiteX27" fmla="*/ 5318975 w 5473521"/>
              <a:gd name="connsiteY27" fmla="*/ 399245 h 399335"/>
              <a:gd name="connsiteX28" fmla="*/ 5473521 w 5473521"/>
              <a:gd name="connsiteY28" fmla="*/ 25758 h 399335"/>
              <a:gd name="connsiteX29" fmla="*/ 5473521 w 5473521"/>
              <a:gd name="connsiteY29" fmla="*/ 25758 h 399335"/>
              <a:gd name="connsiteX0" fmla="*/ 0 w 5473521"/>
              <a:gd name="connsiteY0" fmla="*/ 10 h 399345"/>
              <a:gd name="connsiteX1" fmla="*/ 231820 w 5473521"/>
              <a:gd name="connsiteY1" fmla="*/ 373498 h 399345"/>
              <a:gd name="connsiteX2" fmla="*/ 463640 w 5473521"/>
              <a:gd name="connsiteY2" fmla="*/ 25768 h 399345"/>
              <a:gd name="connsiteX3" fmla="*/ 695459 w 5473521"/>
              <a:gd name="connsiteY3" fmla="*/ 347740 h 399345"/>
              <a:gd name="connsiteX4" fmla="*/ 888643 w 5473521"/>
              <a:gd name="connsiteY4" fmla="*/ 10 h 399345"/>
              <a:gd name="connsiteX5" fmla="*/ 1081826 w 5473521"/>
              <a:gd name="connsiteY5" fmla="*/ 334861 h 399345"/>
              <a:gd name="connsiteX6" fmla="*/ 1223493 w 5473521"/>
              <a:gd name="connsiteY6" fmla="*/ 103041 h 399345"/>
              <a:gd name="connsiteX7" fmla="*/ 1442434 w 5473521"/>
              <a:gd name="connsiteY7" fmla="*/ 321982 h 399345"/>
              <a:gd name="connsiteX8" fmla="*/ 1596981 w 5473521"/>
              <a:gd name="connsiteY8" fmla="*/ 115920 h 399345"/>
              <a:gd name="connsiteX9" fmla="*/ 1803043 w 5473521"/>
              <a:gd name="connsiteY9" fmla="*/ 347740 h 399345"/>
              <a:gd name="connsiteX10" fmla="*/ 1970468 w 5473521"/>
              <a:gd name="connsiteY10" fmla="*/ 115920 h 399345"/>
              <a:gd name="connsiteX11" fmla="*/ 2176530 w 5473521"/>
              <a:gd name="connsiteY11" fmla="*/ 386376 h 399345"/>
              <a:gd name="connsiteX12" fmla="*/ 2369713 w 5473521"/>
              <a:gd name="connsiteY12" fmla="*/ 115920 h 399345"/>
              <a:gd name="connsiteX13" fmla="*/ 2601533 w 5473521"/>
              <a:gd name="connsiteY13" fmla="*/ 386376 h 399345"/>
              <a:gd name="connsiteX14" fmla="*/ 2743200 w 5473521"/>
              <a:gd name="connsiteY14" fmla="*/ 103041 h 399345"/>
              <a:gd name="connsiteX15" fmla="*/ 2949262 w 5473521"/>
              <a:gd name="connsiteY15" fmla="*/ 386376 h 399345"/>
              <a:gd name="connsiteX16" fmla="*/ 3103809 w 5473521"/>
              <a:gd name="connsiteY16" fmla="*/ 77283 h 399345"/>
              <a:gd name="connsiteX17" fmla="*/ 3348507 w 5473521"/>
              <a:gd name="connsiteY17" fmla="*/ 386376 h 399345"/>
              <a:gd name="connsiteX18" fmla="*/ 3477296 w 5473521"/>
              <a:gd name="connsiteY18" fmla="*/ 77283 h 399345"/>
              <a:gd name="connsiteX19" fmla="*/ 3734874 w 5473521"/>
              <a:gd name="connsiteY19" fmla="*/ 386376 h 399345"/>
              <a:gd name="connsiteX20" fmla="*/ 3902299 w 5473521"/>
              <a:gd name="connsiteY20" fmla="*/ 51526 h 399345"/>
              <a:gd name="connsiteX21" fmla="*/ 4134119 w 5473521"/>
              <a:gd name="connsiteY21" fmla="*/ 334861 h 399345"/>
              <a:gd name="connsiteX22" fmla="*/ 4301544 w 5473521"/>
              <a:gd name="connsiteY22" fmla="*/ 77283 h 399345"/>
              <a:gd name="connsiteX23" fmla="*/ 4559121 w 5473521"/>
              <a:gd name="connsiteY23" fmla="*/ 347740 h 399345"/>
              <a:gd name="connsiteX24" fmla="*/ 4713668 w 5473521"/>
              <a:gd name="connsiteY24" fmla="*/ 90162 h 399345"/>
              <a:gd name="connsiteX25" fmla="*/ 4919730 w 5473521"/>
              <a:gd name="connsiteY25" fmla="*/ 399255 h 399345"/>
              <a:gd name="connsiteX26" fmla="*/ 5087155 w 5473521"/>
              <a:gd name="connsiteY26" fmla="*/ 64405 h 399345"/>
              <a:gd name="connsiteX27" fmla="*/ 5318975 w 5473521"/>
              <a:gd name="connsiteY27" fmla="*/ 399255 h 399345"/>
              <a:gd name="connsiteX28" fmla="*/ 5473521 w 5473521"/>
              <a:gd name="connsiteY28" fmla="*/ 25768 h 399345"/>
              <a:gd name="connsiteX29" fmla="*/ 5473521 w 5473521"/>
              <a:gd name="connsiteY29" fmla="*/ 25768 h 399345"/>
              <a:gd name="connsiteX0" fmla="*/ 0 w 5473521"/>
              <a:gd name="connsiteY0" fmla="*/ 11 h 399346"/>
              <a:gd name="connsiteX1" fmla="*/ 231820 w 5473521"/>
              <a:gd name="connsiteY1" fmla="*/ 373499 h 399346"/>
              <a:gd name="connsiteX2" fmla="*/ 463640 w 5473521"/>
              <a:gd name="connsiteY2" fmla="*/ 25769 h 399346"/>
              <a:gd name="connsiteX3" fmla="*/ 695459 w 5473521"/>
              <a:gd name="connsiteY3" fmla="*/ 347741 h 399346"/>
              <a:gd name="connsiteX4" fmla="*/ 888643 w 5473521"/>
              <a:gd name="connsiteY4" fmla="*/ 11 h 399346"/>
              <a:gd name="connsiteX5" fmla="*/ 1081826 w 5473521"/>
              <a:gd name="connsiteY5" fmla="*/ 334862 h 399346"/>
              <a:gd name="connsiteX6" fmla="*/ 1236372 w 5473521"/>
              <a:gd name="connsiteY6" fmla="*/ 11 h 399346"/>
              <a:gd name="connsiteX7" fmla="*/ 1442434 w 5473521"/>
              <a:gd name="connsiteY7" fmla="*/ 321983 h 399346"/>
              <a:gd name="connsiteX8" fmla="*/ 1596981 w 5473521"/>
              <a:gd name="connsiteY8" fmla="*/ 115921 h 399346"/>
              <a:gd name="connsiteX9" fmla="*/ 1803043 w 5473521"/>
              <a:gd name="connsiteY9" fmla="*/ 347741 h 399346"/>
              <a:gd name="connsiteX10" fmla="*/ 1970468 w 5473521"/>
              <a:gd name="connsiteY10" fmla="*/ 115921 h 399346"/>
              <a:gd name="connsiteX11" fmla="*/ 2176530 w 5473521"/>
              <a:gd name="connsiteY11" fmla="*/ 386377 h 399346"/>
              <a:gd name="connsiteX12" fmla="*/ 2369713 w 5473521"/>
              <a:gd name="connsiteY12" fmla="*/ 115921 h 399346"/>
              <a:gd name="connsiteX13" fmla="*/ 2601533 w 5473521"/>
              <a:gd name="connsiteY13" fmla="*/ 386377 h 399346"/>
              <a:gd name="connsiteX14" fmla="*/ 2743200 w 5473521"/>
              <a:gd name="connsiteY14" fmla="*/ 103042 h 399346"/>
              <a:gd name="connsiteX15" fmla="*/ 2949262 w 5473521"/>
              <a:gd name="connsiteY15" fmla="*/ 386377 h 399346"/>
              <a:gd name="connsiteX16" fmla="*/ 3103809 w 5473521"/>
              <a:gd name="connsiteY16" fmla="*/ 77284 h 399346"/>
              <a:gd name="connsiteX17" fmla="*/ 3348507 w 5473521"/>
              <a:gd name="connsiteY17" fmla="*/ 386377 h 399346"/>
              <a:gd name="connsiteX18" fmla="*/ 3477296 w 5473521"/>
              <a:gd name="connsiteY18" fmla="*/ 77284 h 399346"/>
              <a:gd name="connsiteX19" fmla="*/ 3734874 w 5473521"/>
              <a:gd name="connsiteY19" fmla="*/ 386377 h 399346"/>
              <a:gd name="connsiteX20" fmla="*/ 3902299 w 5473521"/>
              <a:gd name="connsiteY20" fmla="*/ 51527 h 399346"/>
              <a:gd name="connsiteX21" fmla="*/ 4134119 w 5473521"/>
              <a:gd name="connsiteY21" fmla="*/ 334862 h 399346"/>
              <a:gd name="connsiteX22" fmla="*/ 4301544 w 5473521"/>
              <a:gd name="connsiteY22" fmla="*/ 77284 h 399346"/>
              <a:gd name="connsiteX23" fmla="*/ 4559121 w 5473521"/>
              <a:gd name="connsiteY23" fmla="*/ 347741 h 399346"/>
              <a:gd name="connsiteX24" fmla="*/ 4713668 w 5473521"/>
              <a:gd name="connsiteY24" fmla="*/ 90163 h 399346"/>
              <a:gd name="connsiteX25" fmla="*/ 4919730 w 5473521"/>
              <a:gd name="connsiteY25" fmla="*/ 399256 h 399346"/>
              <a:gd name="connsiteX26" fmla="*/ 5087155 w 5473521"/>
              <a:gd name="connsiteY26" fmla="*/ 64406 h 399346"/>
              <a:gd name="connsiteX27" fmla="*/ 5318975 w 5473521"/>
              <a:gd name="connsiteY27" fmla="*/ 399256 h 399346"/>
              <a:gd name="connsiteX28" fmla="*/ 5473521 w 5473521"/>
              <a:gd name="connsiteY28" fmla="*/ 25769 h 399346"/>
              <a:gd name="connsiteX29" fmla="*/ 5473521 w 5473521"/>
              <a:gd name="connsiteY29" fmla="*/ 25769 h 399346"/>
              <a:gd name="connsiteX0" fmla="*/ 0 w 5473521"/>
              <a:gd name="connsiteY0" fmla="*/ 25797 h 425132"/>
              <a:gd name="connsiteX1" fmla="*/ 231820 w 5473521"/>
              <a:gd name="connsiteY1" fmla="*/ 399285 h 425132"/>
              <a:gd name="connsiteX2" fmla="*/ 463640 w 5473521"/>
              <a:gd name="connsiteY2" fmla="*/ 51555 h 425132"/>
              <a:gd name="connsiteX3" fmla="*/ 695459 w 5473521"/>
              <a:gd name="connsiteY3" fmla="*/ 373527 h 425132"/>
              <a:gd name="connsiteX4" fmla="*/ 888643 w 5473521"/>
              <a:gd name="connsiteY4" fmla="*/ 25797 h 425132"/>
              <a:gd name="connsiteX5" fmla="*/ 1081826 w 5473521"/>
              <a:gd name="connsiteY5" fmla="*/ 360648 h 425132"/>
              <a:gd name="connsiteX6" fmla="*/ 1236372 w 5473521"/>
              <a:gd name="connsiteY6" fmla="*/ 25797 h 425132"/>
              <a:gd name="connsiteX7" fmla="*/ 1442434 w 5473521"/>
              <a:gd name="connsiteY7" fmla="*/ 347769 h 425132"/>
              <a:gd name="connsiteX8" fmla="*/ 1584102 w 5473521"/>
              <a:gd name="connsiteY8" fmla="*/ 39 h 425132"/>
              <a:gd name="connsiteX9" fmla="*/ 1803043 w 5473521"/>
              <a:gd name="connsiteY9" fmla="*/ 373527 h 425132"/>
              <a:gd name="connsiteX10" fmla="*/ 1970468 w 5473521"/>
              <a:gd name="connsiteY10" fmla="*/ 141707 h 425132"/>
              <a:gd name="connsiteX11" fmla="*/ 2176530 w 5473521"/>
              <a:gd name="connsiteY11" fmla="*/ 412163 h 425132"/>
              <a:gd name="connsiteX12" fmla="*/ 2369713 w 5473521"/>
              <a:gd name="connsiteY12" fmla="*/ 141707 h 425132"/>
              <a:gd name="connsiteX13" fmla="*/ 2601533 w 5473521"/>
              <a:gd name="connsiteY13" fmla="*/ 412163 h 425132"/>
              <a:gd name="connsiteX14" fmla="*/ 2743200 w 5473521"/>
              <a:gd name="connsiteY14" fmla="*/ 128828 h 425132"/>
              <a:gd name="connsiteX15" fmla="*/ 2949262 w 5473521"/>
              <a:gd name="connsiteY15" fmla="*/ 412163 h 425132"/>
              <a:gd name="connsiteX16" fmla="*/ 3103809 w 5473521"/>
              <a:gd name="connsiteY16" fmla="*/ 103070 h 425132"/>
              <a:gd name="connsiteX17" fmla="*/ 3348507 w 5473521"/>
              <a:gd name="connsiteY17" fmla="*/ 412163 h 425132"/>
              <a:gd name="connsiteX18" fmla="*/ 3477296 w 5473521"/>
              <a:gd name="connsiteY18" fmla="*/ 103070 h 425132"/>
              <a:gd name="connsiteX19" fmla="*/ 3734874 w 5473521"/>
              <a:gd name="connsiteY19" fmla="*/ 412163 h 425132"/>
              <a:gd name="connsiteX20" fmla="*/ 3902299 w 5473521"/>
              <a:gd name="connsiteY20" fmla="*/ 77313 h 425132"/>
              <a:gd name="connsiteX21" fmla="*/ 4134119 w 5473521"/>
              <a:gd name="connsiteY21" fmla="*/ 360648 h 425132"/>
              <a:gd name="connsiteX22" fmla="*/ 4301544 w 5473521"/>
              <a:gd name="connsiteY22" fmla="*/ 103070 h 425132"/>
              <a:gd name="connsiteX23" fmla="*/ 4559121 w 5473521"/>
              <a:gd name="connsiteY23" fmla="*/ 373527 h 425132"/>
              <a:gd name="connsiteX24" fmla="*/ 4713668 w 5473521"/>
              <a:gd name="connsiteY24" fmla="*/ 115949 h 425132"/>
              <a:gd name="connsiteX25" fmla="*/ 4919730 w 5473521"/>
              <a:gd name="connsiteY25" fmla="*/ 425042 h 425132"/>
              <a:gd name="connsiteX26" fmla="*/ 5087155 w 5473521"/>
              <a:gd name="connsiteY26" fmla="*/ 90192 h 425132"/>
              <a:gd name="connsiteX27" fmla="*/ 5318975 w 5473521"/>
              <a:gd name="connsiteY27" fmla="*/ 425042 h 425132"/>
              <a:gd name="connsiteX28" fmla="*/ 5473521 w 5473521"/>
              <a:gd name="connsiteY28" fmla="*/ 51555 h 425132"/>
              <a:gd name="connsiteX29" fmla="*/ 5473521 w 5473521"/>
              <a:gd name="connsiteY29" fmla="*/ 51555 h 425132"/>
              <a:gd name="connsiteX0" fmla="*/ 0 w 5473521"/>
              <a:gd name="connsiteY0" fmla="*/ 25797 h 425132"/>
              <a:gd name="connsiteX1" fmla="*/ 231820 w 5473521"/>
              <a:gd name="connsiteY1" fmla="*/ 399285 h 425132"/>
              <a:gd name="connsiteX2" fmla="*/ 463640 w 5473521"/>
              <a:gd name="connsiteY2" fmla="*/ 51555 h 425132"/>
              <a:gd name="connsiteX3" fmla="*/ 695459 w 5473521"/>
              <a:gd name="connsiteY3" fmla="*/ 373527 h 425132"/>
              <a:gd name="connsiteX4" fmla="*/ 888643 w 5473521"/>
              <a:gd name="connsiteY4" fmla="*/ 25797 h 425132"/>
              <a:gd name="connsiteX5" fmla="*/ 1081826 w 5473521"/>
              <a:gd name="connsiteY5" fmla="*/ 360648 h 425132"/>
              <a:gd name="connsiteX6" fmla="*/ 1236372 w 5473521"/>
              <a:gd name="connsiteY6" fmla="*/ 25797 h 425132"/>
              <a:gd name="connsiteX7" fmla="*/ 1442434 w 5473521"/>
              <a:gd name="connsiteY7" fmla="*/ 347769 h 425132"/>
              <a:gd name="connsiteX8" fmla="*/ 1584102 w 5473521"/>
              <a:gd name="connsiteY8" fmla="*/ 39 h 425132"/>
              <a:gd name="connsiteX9" fmla="*/ 1803043 w 5473521"/>
              <a:gd name="connsiteY9" fmla="*/ 373527 h 425132"/>
              <a:gd name="connsiteX10" fmla="*/ 1970468 w 5473521"/>
              <a:gd name="connsiteY10" fmla="*/ 38676 h 425132"/>
              <a:gd name="connsiteX11" fmla="*/ 2176530 w 5473521"/>
              <a:gd name="connsiteY11" fmla="*/ 412163 h 425132"/>
              <a:gd name="connsiteX12" fmla="*/ 2369713 w 5473521"/>
              <a:gd name="connsiteY12" fmla="*/ 141707 h 425132"/>
              <a:gd name="connsiteX13" fmla="*/ 2601533 w 5473521"/>
              <a:gd name="connsiteY13" fmla="*/ 412163 h 425132"/>
              <a:gd name="connsiteX14" fmla="*/ 2743200 w 5473521"/>
              <a:gd name="connsiteY14" fmla="*/ 128828 h 425132"/>
              <a:gd name="connsiteX15" fmla="*/ 2949262 w 5473521"/>
              <a:gd name="connsiteY15" fmla="*/ 412163 h 425132"/>
              <a:gd name="connsiteX16" fmla="*/ 3103809 w 5473521"/>
              <a:gd name="connsiteY16" fmla="*/ 103070 h 425132"/>
              <a:gd name="connsiteX17" fmla="*/ 3348507 w 5473521"/>
              <a:gd name="connsiteY17" fmla="*/ 412163 h 425132"/>
              <a:gd name="connsiteX18" fmla="*/ 3477296 w 5473521"/>
              <a:gd name="connsiteY18" fmla="*/ 103070 h 425132"/>
              <a:gd name="connsiteX19" fmla="*/ 3734874 w 5473521"/>
              <a:gd name="connsiteY19" fmla="*/ 412163 h 425132"/>
              <a:gd name="connsiteX20" fmla="*/ 3902299 w 5473521"/>
              <a:gd name="connsiteY20" fmla="*/ 77313 h 425132"/>
              <a:gd name="connsiteX21" fmla="*/ 4134119 w 5473521"/>
              <a:gd name="connsiteY21" fmla="*/ 360648 h 425132"/>
              <a:gd name="connsiteX22" fmla="*/ 4301544 w 5473521"/>
              <a:gd name="connsiteY22" fmla="*/ 103070 h 425132"/>
              <a:gd name="connsiteX23" fmla="*/ 4559121 w 5473521"/>
              <a:gd name="connsiteY23" fmla="*/ 373527 h 425132"/>
              <a:gd name="connsiteX24" fmla="*/ 4713668 w 5473521"/>
              <a:gd name="connsiteY24" fmla="*/ 115949 h 425132"/>
              <a:gd name="connsiteX25" fmla="*/ 4919730 w 5473521"/>
              <a:gd name="connsiteY25" fmla="*/ 425042 h 425132"/>
              <a:gd name="connsiteX26" fmla="*/ 5087155 w 5473521"/>
              <a:gd name="connsiteY26" fmla="*/ 90192 h 425132"/>
              <a:gd name="connsiteX27" fmla="*/ 5318975 w 5473521"/>
              <a:gd name="connsiteY27" fmla="*/ 425042 h 425132"/>
              <a:gd name="connsiteX28" fmla="*/ 5473521 w 5473521"/>
              <a:gd name="connsiteY28" fmla="*/ 51555 h 425132"/>
              <a:gd name="connsiteX29" fmla="*/ 5473521 w 5473521"/>
              <a:gd name="connsiteY29" fmla="*/ 51555 h 425132"/>
              <a:gd name="connsiteX0" fmla="*/ 0 w 5473521"/>
              <a:gd name="connsiteY0" fmla="*/ 25797 h 425132"/>
              <a:gd name="connsiteX1" fmla="*/ 231820 w 5473521"/>
              <a:gd name="connsiteY1" fmla="*/ 399285 h 425132"/>
              <a:gd name="connsiteX2" fmla="*/ 463640 w 5473521"/>
              <a:gd name="connsiteY2" fmla="*/ 51555 h 425132"/>
              <a:gd name="connsiteX3" fmla="*/ 695459 w 5473521"/>
              <a:gd name="connsiteY3" fmla="*/ 373527 h 425132"/>
              <a:gd name="connsiteX4" fmla="*/ 888643 w 5473521"/>
              <a:gd name="connsiteY4" fmla="*/ 25797 h 425132"/>
              <a:gd name="connsiteX5" fmla="*/ 1081826 w 5473521"/>
              <a:gd name="connsiteY5" fmla="*/ 360648 h 425132"/>
              <a:gd name="connsiteX6" fmla="*/ 1236372 w 5473521"/>
              <a:gd name="connsiteY6" fmla="*/ 25797 h 425132"/>
              <a:gd name="connsiteX7" fmla="*/ 1442434 w 5473521"/>
              <a:gd name="connsiteY7" fmla="*/ 347769 h 425132"/>
              <a:gd name="connsiteX8" fmla="*/ 1584102 w 5473521"/>
              <a:gd name="connsiteY8" fmla="*/ 39 h 425132"/>
              <a:gd name="connsiteX9" fmla="*/ 1803043 w 5473521"/>
              <a:gd name="connsiteY9" fmla="*/ 373527 h 425132"/>
              <a:gd name="connsiteX10" fmla="*/ 1970468 w 5473521"/>
              <a:gd name="connsiteY10" fmla="*/ 38676 h 425132"/>
              <a:gd name="connsiteX11" fmla="*/ 2176530 w 5473521"/>
              <a:gd name="connsiteY11" fmla="*/ 412163 h 425132"/>
              <a:gd name="connsiteX12" fmla="*/ 2343956 w 5473521"/>
              <a:gd name="connsiteY12" fmla="*/ 90191 h 425132"/>
              <a:gd name="connsiteX13" fmla="*/ 2601533 w 5473521"/>
              <a:gd name="connsiteY13" fmla="*/ 412163 h 425132"/>
              <a:gd name="connsiteX14" fmla="*/ 2743200 w 5473521"/>
              <a:gd name="connsiteY14" fmla="*/ 128828 h 425132"/>
              <a:gd name="connsiteX15" fmla="*/ 2949262 w 5473521"/>
              <a:gd name="connsiteY15" fmla="*/ 412163 h 425132"/>
              <a:gd name="connsiteX16" fmla="*/ 3103809 w 5473521"/>
              <a:gd name="connsiteY16" fmla="*/ 103070 h 425132"/>
              <a:gd name="connsiteX17" fmla="*/ 3348507 w 5473521"/>
              <a:gd name="connsiteY17" fmla="*/ 412163 h 425132"/>
              <a:gd name="connsiteX18" fmla="*/ 3477296 w 5473521"/>
              <a:gd name="connsiteY18" fmla="*/ 103070 h 425132"/>
              <a:gd name="connsiteX19" fmla="*/ 3734874 w 5473521"/>
              <a:gd name="connsiteY19" fmla="*/ 412163 h 425132"/>
              <a:gd name="connsiteX20" fmla="*/ 3902299 w 5473521"/>
              <a:gd name="connsiteY20" fmla="*/ 77313 h 425132"/>
              <a:gd name="connsiteX21" fmla="*/ 4134119 w 5473521"/>
              <a:gd name="connsiteY21" fmla="*/ 360648 h 425132"/>
              <a:gd name="connsiteX22" fmla="*/ 4301544 w 5473521"/>
              <a:gd name="connsiteY22" fmla="*/ 103070 h 425132"/>
              <a:gd name="connsiteX23" fmla="*/ 4559121 w 5473521"/>
              <a:gd name="connsiteY23" fmla="*/ 373527 h 425132"/>
              <a:gd name="connsiteX24" fmla="*/ 4713668 w 5473521"/>
              <a:gd name="connsiteY24" fmla="*/ 115949 h 425132"/>
              <a:gd name="connsiteX25" fmla="*/ 4919730 w 5473521"/>
              <a:gd name="connsiteY25" fmla="*/ 425042 h 425132"/>
              <a:gd name="connsiteX26" fmla="*/ 5087155 w 5473521"/>
              <a:gd name="connsiteY26" fmla="*/ 90192 h 425132"/>
              <a:gd name="connsiteX27" fmla="*/ 5318975 w 5473521"/>
              <a:gd name="connsiteY27" fmla="*/ 425042 h 425132"/>
              <a:gd name="connsiteX28" fmla="*/ 5473521 w 5473521"/>
              <a:gd name="connsiteY28" fmla="*/ 51555 h 425132"/>
              <a:gd name="connsiteX29" fmla="*/ 5473521 w 5473521"/>
              <a:gd name="connsiteY29" fmla="*/ 51555 h 425132"/>
              <a:gd name="connsiteX0" fmla="*/ 0 w 5473521"/>
              <a:gd name="connsiteY0" fmla="*/ 25797 h 425132"/>
              <a:gd name="connsiteX1" fmla="*/ 231820 w 5473521"/>
              <a:gd name="connsiteY1" fmla="*/ 399285 h 425132"/>
              <a:gd name="connsiteX2" fmla="*/ 463640 w 5473521"/>
              <a:gd name="connsiteY2" fmla="*/ 51555 h 425132"/>
              <a:gd name="connsiteX3" fmla="*/ 695459 w 5473521"/>
              <a:gd name="connsiteY3" fmla="*/ 373527 h 425132"/>
              <a:gd name="connsiteX4" fmla="*/ 888643 w 5473521"/>
              <a:gd name="connsiteY4" fmla="*/ 25797 h 425132"/>
              <a:gd name="connsiteX5" fmla="*/ 1081826 w 5473521"/>
              <a:gd name="connsiteY5" fmla="*/ 360648 h 425132"/>
              <a:gd name="connsiteX6" fmla="*/ 1236372 w 5473521"/>
              <a:gd name="connsiteY6" fmla="*/ 25797 h 425132"/>
              <a:gd name="connsiteX7" fmla="*/ 1442434 w 5473521"/>
              <a:gd name="connsiteY7" fmla="*/ 347769 h 425132"/>
              <a:gd name="connsiteX8" fmla="*/ 1584102 w 5473521"/>
              <a:gd name="connsiteY8" fmla="*/ 39 h 425132"/>
              <a:gd name="connsiteX9" fmla="*/ 1803043 w 5473521"/>
              <a:gd name="connsiteY9" fmla="*/ 373527 h 425132"/>
              <a:gd name="connsiteX10" fmla="*/ 1970468 w 5473521"/>
              <a:gd name="connsiteY10" fmla="*/ 38676 h 425132"/>
              <a:gd name="connsiteX11" fmla="*/ 2176530 w 5473521"/>
              <a:gd name="connsiteY11" fmla="*/ 412163 h 425132"/>
              <a:gd name="connsiteX12" fmla="*/ 2343956 w 5473521"/>
              <a:gd name="connsiteY12" fmla="*/ 90191 h 425132"/>
              <a:gd name="connsiteX13" fmla="*/ 2601533 w 5473521"/>
              <a:gd name="connsiteY13" fmla="*/ 412163 h 425132"/>
              <a:gd name="connsiteX14" fmla="*/ 2743200 w 5473521"/>
              <a:gd name="connsiteY14" fmla="*/ 38676 h 425132"/>
              <a:gd name="connsiteX15" fmla="*/ 2949262 w 5473521"/>
              <a:gd name="connsiteY15" fmla="*/ 412163 h 425132"/>
              <a:gd name="connsiteX16" fmla="*/ 3103809 w 5473521"/>
              <a:gd name="connsiteY16" fmla="*/ 103070 h 425132"/>
              <a:gd name="connsiteX17" fmla="*/ 3348507 w 5473521"/>
              <a:gd name="connsiteY17" fmla="*/ 412163 h 425132"/>
              <a:gd name="connsiteX18" fmla="*/ 3477296 w 5473521"/>
              <a:gd name="connsiteY18" fmla="*/ 103070 h 425132"/>
              <a:gd name="connsiteX19" fmla="*/ 3734874 w 5473521"/>
              <a:gd name="connsiteY19" fmla="*/ 412163 h 425132"/>
              <a:gd name="connsiteX20" fmla="*/ 3902299 w 5473521"/>
              <a:gd name="connsiteY20" fmla="*/ 77313 h 425132"/>
              <a:gd name="connsiteX21" fmla="*/ 4134119 w 5473521"/>
              <a:gd name="connsiteY21" fmla="*/ 360648 h 425132"/>
              <a:gd name="connsiteX22" fmla="*/ 4301544 w 5473521"/>
              <a:gd name="connsiteY22" fmla="*/ 103070 h 425132"/>
              <a:gd name="connsiteX23" fmla="*/ 4559121 w 5473521"/>
              <a:gd name="connsiteY23" fmla="*/ 373527 h 425132"/>
              <a:gd name="connsiteX24" fmla="*/ 4713668 w 5473521"/>
              <a:gd name="connsiteY24" fmla="*/ 115949 h 425132"/>
              <a:gd name="connsiteX25" fmla="*/ 4919730 w 5473521"/>
              <a:gd name="connsiteY25" fmla="*/ 425042 h 425132"/>
              <a:gd name="connsiteX26" fmla="*/ 5087155 w 5473521"/>
              <a:gd name="connsiteY26" fmla="*/ 90192 h 425132"/>
              <a:gd name="connsiteX27" fmla="*/ 5318975 w 5473521"/>
              <a:gd name="connsiteY27" fmla="*/ 425042 h 425132"/>
              <a:gd name="connsiteX28" fmla="*/ 5473521 w 5473521"/>
              <a:gd name="connsiteY28" fmla="*/ 51555 h 425132"/>
              <a:gd name="connsiteX29" fmla="*/ 5473521 w 5473521"/>
              <a:gd name="connsiteY29" fmla="*/ 51555 h 425132"/>
              <a:gd name="connsiteX0" fmla="*/ 0 w 5473521"/>
              <a:gd name="connsiteY0" fmla="*/ 25797 h 425132"/>
              <a:gd name="connsiteX1" fmla="*/ 231820 w 5473521"/>
              <a:gd name="connsiteY1" fmla="*/ 399285 h 425132"/>
              <a:gd name="connsiteX2" fmla="*/ 463640 w 5473521"/>
              <a:gd name="connsiteY2" fmla="*/ 51555 h 425132"/>
              <a:gd name="connsiteX3" fmla="*/ 695459 w 5473521"/>
              <a:gd name="connsiteY3" fmla="*/ 373527 h 425132"/>
              <a:gd name="connsiteX4" fmla="*/ 888643 w 5473521"/>
              <a:gd name="connsiteY4" fmla="*/ 25797 h 425132"/>
              <a:gd name="connsiteX5" fmla="*/ 1081826 w 5473521"/>
              <a:gd name="connsiteY5" fmla="*/ 360648 h 425132"/>
              <a:gd name="connsiteX6" fmla="*/ 1236372 w 5473521"/>
              <a:gd name="connsiteY6" fmla="*/ 25797 h 425132"/>
              <a:gd name="connsiteX7" fmla="*/ 1442434 w 5473521"/>
              <a:gd name="connsiteY7" fmla="*/ 347769 h 425132"/>
              <a:gd name="connsiteX8" fmla="*/ 1584102 w 5473521"/>
              <a:gd name="connsiteY8" fmla="*/ 39 h 425132"/>
              <a:gd name="connsiteX9" fmla="*/ 1803043 w 5473521"/>
              <a:gd name="connsiteY9" fmla="*/ 373527 h 425132"/>
              <a:gd name="connsiteX10" fmla="*/ 1970468 w 5473521"/>
              <a:gd name="connsiteY10" fmla="*/ 38676 h 425132"/>
              <a:gd name="connsiteX11" fmla="*/ 2176530 w 5473521"/>
              <a:gd name="connsiteY11" fmla="*/ 412163 h 425132"/>
              <a:gd name="connsiteX12" fmla="*/ 2343956 w 5473521"/>
              <a:gd name="connsiteY12" fmla="*/ 90191 h 425132"/>
              <a:gd name="connsiteX13" fmla="*/ 2601533 w 5473521"/>
              <a:gd name="connsiteY13" fmla="*/ 412163 h 425132"/>
              <a:gd name="connsiteX14" fmla="*/ 2743200 w 5473521"/>
              <a:gd name="connsiteY14" fmla="*/ 38676 h 425132"/>
              <a:gd name="connsiteX15" fmla="*/ 2949262 w 5473521"/>
              <a:gd name="connsiteY15" fmla="*/ 412163 h 425132"/>
              <a:gd name="connsiteX16" fmla="*/ 3103809 w 5473521"/>
              <a:gd name="connsiteY16" fmla="*/ 77312 h 425132"/>
              <a:gd name="connsiteX17" fmla="*/ 3348507 w 5473521"/>
              <a:gd name="connsiteY17" fmla="*/ 412163 h 425132"/>
              <a:gd name="connsiteX18" fmla="*/ 3477296 w 5473521"/>
              <a:gd name="connsiteY18" fmla="*/ 103070 h 425132"/>
              <a:gd name="connsiteX19" fmla="*/ 3734874 w 5473521"/>
              <a:gd name="connsiteY19" fmla="*/ 412163 h 425132"/>
              <a:gd name="connsiteX20" fmla="*/ 3902299 w 5473521"/>
              <a:gd name="connsiteY20" fmla="*/ 77313 h 425132"/>
              <a:gd name="connsiteX21" fmla="*/ 4134119 w 5473521"/>
              <a:gd name="connsiteY21" fmla="*/ 360648 h 425132"/>
              <a:gd name="connsiteX22" fmla="*/ 4301544 w 5473521"/>
              <a:gd name="connsiteY22" fmla="*/ 103070 h 425132"/>
              <a:gd name="connsiteX23" fmla="*/ 4559121 w 5473521"/>
              <a:gd name="connsiteY23" fmla="*/ 373527 h 425132"/>
              <a:gd name="connsiteX24" fmla="*/ 4713668 w 5473521"/>
              <a:gd name="connsiteY24" fmla="*/ 115949 h 425132"/>
              <a:gd name="connsiteX25" fmla="*/ 4919730 w 5473521"/>
              <a:gd name="connsiteY25" fmla="*/ 425042 h 425132"/>
              <a:gd name="connsiteX26" fmla="*/ 5087155 w 5473521"/>
              <a:gd name="connsiteY26" fmla="*/ 90192 h 425132"/>
              <a:gd name="connsiteX27" fmla="*/ 5318975 w 5473521"/>
              <a:gd name="connsiteY27" fmla="*/ 425042 h 425132"/>
              <a:gd name="connsiteX28" fmla="*/ 5473521 w 5473521"/>
              <a:gd name="connsiteY28" fmla="*/ 51555 h 425132"/>
              <a:gd name="connsiteX29" fmla="*/ 5473521 w 5473521"/>
              <a:gd name="connsiteY29" fmla="*/ 51555 h 425132"/>
              <a:gd name="connsiteX0" fmla="*/ 0 w 5473521"/>
              <a:gd name="connsiteY0" fmla="*/ 25797 h 425132"/>
              <a:gd name="connsiteX1" fmla="*/ 231820 w 5473521"/>
              <a:gd name="connsiteY1" fmla="*/ 399285 h 425132"/>
              <a:gd name="connsiteX2" fmla="*/ 463640 w 5473521"/>
              <a:gd name="connsiteY2" fmla="*/ 51555 h 425132"/>
              <a:gd name="connsiteX3" fmla="*/ 695459 w 5473521"/>
              <a:gd name="connsiteY3" fmla="*/ 373527 h 425132"/>
              <a:gd name="connsiteX4" fmla="*/ 888643 w 5473521"/>
              <a:gd name="connsiteY4" fmla="*/ 25797 h 425132"/>
              <a:gd name="connsiteX5" fmla="*/ 1081826 w 5473521"/>
              <a:gd name="connsiteY5" fmla="*/ 360648 h 425132"/>
              <a:gd name="connsiteX6" fmla="*/ 1236372 w 5473521"/>
              <a:gd name="connsiteY6" fmla="*/ 25797 h 425132"/>
              <a:gd name="connsiteX7" fmla="*/ 1442434 w 5473521"/>
              <a:gd name="connsiteY7" fmla="*/ 347769 h 425132"/>
              <a:gd name="connsiteX8" fmla="*/ 1584102 w 5473521"/>
              <a:gd name="connsiteY8" fmla="*/ 39 h 425132"/>
              <a:gd name="connsiteX9" fmla="*/ 1803043 w 5473521"/>
              <a:gd name="connsiteY9" fmla="*/ 373527 h 425132"/>
              <a:gd name="connsiteX10" fmla="*/ 1970468 w 5473521"/>
              <a:gd name="connsiteY10" fmla="*/ 38676 h 425132"/>
              <a:gd name="connsiteX11" fmla="*/ 2176530 w 5473521"/>
              <a:gd name="connsiteY11" fmla="*/ 412163 h 425132"/>
              <a:gd name="connsiteX12" fmla="*/ 2343956 w 5473521"/>
              <a:gd name="connsiteY12" fmla="*/ 90191 h 425132"/>
              <a:gd name="connsiteX13" fmla="*/ 2601533 w 5473521"/>
              <a:gd name="connsiteY13" fmla="*/ 412163 h 425132"/>
              <a:gd name="connsiteX14" fmla="*/ 2743200 w 5473521"/>
              <a:gd name="connsiteY14" fmla="*/ 38676 h 425132"/>
              <a:gd name="connsiteX15" fmla="*/ 2949262 w 5473521"/>
              <a:gd name="connsiteY15" fmla="*/ 412163 h 425132"/>
              <a:gd name="connsiteX16" fmla="*/ 3103809 w 5473521"/>
              <a:gd name="connsiteY16" fmla="*/ 77312 h 425132"/>
              <a:gd name="connsiteX17" fmla="*/ 3348507 w 5473521"/>
              <a:gd name="connsiteY17" fmla="*/ 412163 h 425132"/>
              <a:gd name="connsiteX18" fmla="*/ 3477296 w 5473521"/>
              <a:gd name="connsiteY18" fmla="*/ 103070 h 425132"/>
              <a:gd name="connsiteX19" fmla="*/ 3734874 w 5473521"/>
              <a:gd name="connsiteY19" fmla="*/ 412163 h 425132"/>
              <a:gd name="connsiteX20" fmla="*/ 3902299 w 5473521"/>
              <a:gd name="connsiteY20" fmla="*/ 77313 h 425132"/>
              <a:gd name="connsiteX21" fmla="*/ 4134119 w 5473521"/>
              <a:gd name="connsiteY21" fmla="*/ 360648 h 425132"/>
              <a:gd name="connsiteX22" fmla="*/ 4301544 w 5473521"/>
              <a:gd name="connsiteY22" fmla="*/ 103070 h 425132"/>
              <a:gd name="connsiteX23" fmla="*/ 4559121 w 5473521"/>
              <a:gd name="connsiteY23" fmla="*/ 373527 h 425132"/>
              <a:gd name="connsiteX24" fmla="*/ 4713668 w 5473521"/>
              <a:gd name="connsiteY24" fmla="*/ 103071 h 425132"/>
              <a:gd name="connsiteX25" fmla="*/ 4919730 w 5473521"/>
              <a:gd name="connsiteY25" fmla="*/ 425042 h 425132"/>
              <a:gd name="connsiteX26" fmla="*/ 5087155 w 5473521"/>
              <a:gd name="connsiteY26" fmla="*/ 90192 h 425132"/>
              <a:gd name="connsiteX27" fmla="*/ 5318975 w 5473521"/>
              <a:gd name="connsiteY27" fmla="*/ 425042 h 425132"/>
              <a:gd name="connsiteX28" fmla="*/ 5473521 w 5473521"/>
              <a:gd name="connsiteY28" fmla="*/ 51555 h 425132"/>
              <a:gd name="connsiteX29" fmla="*/ 5473521 w 5473521"/>
              <a:gd name="connsiteY29" fmla="*/ 51555 h 425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473521" h="425132">
                <a:moveTo>
                  <a:pt x="0" y="25797"/>
                </a:moveTo>
                <a:cubicBezTo>
                  <a:pt x="77273" y="210394"/>
                  <a:pt x="154547" y="394992"/>
                  <a:pt x="231820" y="399285"/>
                </a:cubicBezTo>
                <a:cubicBezTo>
                  <a:pt x="309093" y="403578"/>
                  <a:pt x="386367" y="55848"/>
                  <a:pt x="463640" y="51555"/>
                </a:cubicBezTo>
                <a:cubicBezTo>
                  <a:pt x="540913" y="47262"/>
                  <a:pt x="624625" y="377820"/>
                  <a:pt x="695459" y="373527"/>
                </a:cubicBezTo>
                <a:cubicBezTo>
                  <a:pt x="766293" y="369234"/>
                  <a:pt x="824249" y="27943"/>
                  <a:pt x="888643" y="25797"/>
                </a:cubicBezTo>
                <a:cubicBezTo>
                  <a:pt x="953037" y="23651"/>
                  <a:pt x="1023871" y="360648"/>
                  <a:pt x="1081826" y="360648"/>
                </a:cubicBezTo>
                <a:cubicBezTo>
                  <a:pt x="1139781" y="360648"/>
                  <a:pt x="1176271" y="27944"/>
                  <a:pt x="1236372" y="25797"/>
                </a:cubicBezTo>
                <a:cubicBezTo>
                  <a:pt x="1296473" y="23650"/>
                  <a:pt x="1384479" y="352062"/>
                  <a:pt x="1442434" y="347769"/>
                </a:cubicBezTo>
                <a:cubicBezTo>
                  <a:pt x="1500389" y="343476"/>
                  <a:pt x="1524001" y="-4254"/>
                  <a:pt x="1584102" y="39"/>
                </a:cubicBezTo>
                <a:cubicBezTo>
                  <a:pt x="1644203" y="4332"/>
                  <a:pt x="1738649" y="367087"/>
                  <a:pt x="1803043" y="373527"/>
                </a:cubicBezTo>
                <a:cubicBezTo>
                  <a:pt x="1867437" y="379967"/>
                  <a:pt x="1908220" y="32237"/>
                  <a:pt x="1970468" y="38676"/>
                </a:cubicBezTo>
                <a:cubicBezTo>
                  <a:pt x="2032716" y="45115"/>
                  <a:pt x="2114282" y="403577"/>
                  <a:pt x="2176530" y="412163"/>
                </a:cubicBezTo>
                <a:cubicBezTo>
                  <a:pt x="2238778" y="420749"/>
                  <a:pt x="2273122" y="90191"/>
                  <a:pt x="2343956" y="90191"/>
                </a:cubicBezTo>
                <a:cubicBezTo>
                  <a:pt x="2414790" y="90191"/>
                  <a:pt x="2534992" y="420749"/>
                  <a:pt x="2601533" y="412163"/>
                </a:cubicBezTo>
                <a:cubicBezTo>
                  <a:pt x="2668074" y="403577"/>
                  <a:pt x="2685245" y="38676"/>
                  <a:pt x="2743200" y="38676"/>
                </a:cubicBezTo>
                <a:cubicBezTo>
                  <a:pt x="2801155" y="38676"/>
                  <a:pt x="2889161" y="405724"/>
                  <a:pt x="2949262" y="412163"/>
                </a:cubicBezTo>
                <a:cubicBezTo>
                  <a:pt x="3009363" y="418602"/>
                  <a:pt x="3037268" y="77312"/>
                  <a:pt x="3103809" y="77312"/>
                </a:cubicBezTo>
                <a:cubicBezTo>
                  <a:pt x="3170350" y="77312"/>
                  <a:pt x="3286259" y="407870"/>
                  <a:pt x="3348507" y="412163"/>
                </a:cubicBezTo>
                <a:cubicBezTo>
                  <a:pt x="3410755" y="416456"/>
                  <a:pt x="3412902" y="103070"/>
                  <a:pt x="3477296" y="103070"/>
                </a:cubicBezTo>
                <a:cubicBezTo>
                  <a:pt x="3541690" y="103070"/>
                  <a:pt x="3664040" y="416456"/>
                  <a:pt x="3734874" y="412163"/>
                </a:cubicBezTo>
                <a:cubicBezTo>
                  <a:pt x="3805708" y="407870"/>
                  <a:pt x="3835758" y="85899"/>
                  <a:pt x="3902299" y="77313"/>
                </a:cubicBezTo>
                <a:cubicBezTo>
                  <a:pt x="3968840" y="68727"/>
                  <a:pt x="4067578" y="356355"/>
                  <a:pt x="4134119" y="360648"/>
                </a:cubicBezTo>
                <a:cubicBezTo>
                  <a:pt x="4200660" y="364941"/>
                  <a:pt x="4230710" y="100924"/>
                  <a:pt x="4301544" y="103070"/>
                </a:cubicBezTo>
                <a:cubicBezTo>
                  <a:pt x="4372378" y="105216"/>
                  <a:pt x="4490434" y="373527"/>
                  <a:pt x="4559121" y="373527"/>
                </a:cubicBezTo>
                <a:cubicBezTo>
                  <a:pt x="4627808" y="373527"/>
                  <a:pt x="4653567" y="94485"/>
                  <a:pt x="4713668" y="103071"/>
                </a:cubicBezTo>
                <a:cubicBezTo>
                  <a:pt x="4773769" y="111657"/>
                  <a:pt x="4857482" y="427188"/>
                  <a:pt x="4919730" y="425042"/>
                </a:cubicBezTo>
                <a:cubicBezTo>
                  <a:pt x="4981978" y="422896"/>
                  <a:pt x="5020614" y="90192"/>
                  <a:pt x="5087155" y="90192"/>
                </a:cubicBezTo>
                <a:cubicBezTo>
                  <a:pt x="5153696" y="90192"/>
                  <a:pt x="5254581" y="431482"/>
                  <a:pt x="5318975" y="425042"/>
                </a:cubicBezTo>
                <a:cubicBezTo>
                  <a:pt x="5383369" y="418602"/>
                  <a:pt x="5473521" y="51555"/>
                  <a:pt x="5473521" y="51555"/>
                </a:cubicBezTo>
                <a:lnTo>
                  <a:pt x="5473521" y="51555"/>
                </a:lnTo>
              </a:path>
            </a:pathLst>
          </a:custGeom>
          <a:noFill/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Box 1"/>
          <p:cNvSpPr txBox="1"/>
          <p:nvPr/>
        </p:nvSpPr>
        <p:spPr>
          <a:xfrm>
            <a:off x="3646140" y="2924944"/>
            <a:ext cx="432048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x</a:t>
            </a:r>
            <a:endParaRPr lang="en-IN" sz="2400" dirty="0"/>
          </a:p>
        </p:txBody>
      </p:sp>
      <p:sp>
        <p:nvSpPr>
          <p:cNvPr id="5" name="Rectangle 4"/>
          <p:cNvSpPr/>
          <p:nvPr/>
        </p:nvSpPr>
        <p:spPr>
          <a:xfrm>
            <a:off x="701911" y="394274"/>
            <a:ext cx="3347391" cy="14219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IN" sz="9600" dirty="0">
                <a:solidFill>
                  <a:srgbClr val="FFFF00"/>
                </a:solidFill>
              </a:rPr>
              <a:t>WHY?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158308" y="692696"/>
            <a:ext cx="63367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Uneven Surface Aiding </a:t>
            </a:r>
            <a:r>
              <a:rPr lang="en-US" sz="3600" dirty="0" smtClean="0"/>
              <a:t>System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896422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2785E-6 1.85185E-6 L -0.24993 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25</a:t>
            </a:fld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3142084" y="2276872"/>
            <a:ext cx="547260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5000" dirty="0">
                <a:solidFill>
                  <a:srgbClr val="FFFF00"/>
                </a:solidFill>
              </a:rPr>
              <a:t>H</a:t>
            </a:r>
            <a:r>
              <a:rPr lang="en-IN" sz="15000" dirty="0" smtClean="0">
                <a:solidFill>
                  <a:srgbClr val="FFFF00"/>
                </a:solidFill>
              </a:rPr>
              <a:t>OW?</a:t>
            </a:r>
            <a:endParaRPr lang="en-IN" sz="15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22452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507900809"/>
              </p:ext>
            </p:extLst>
          </p:nvPr>
        </p:nvGraphicFramePr>
        <p:xfrm>
          <a:off x="261764" y="116632"/>
          <a:ext cx="11377264" cy="6624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246540" y="5679656"/>
            <a:ext cx="72008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yes</a:t>
            </a:r>
            <a:endParaRPr lang="en-IN" dirty="0"/>
          </a:p>
        </p:txBody>
      </p:sp>
      <p:sp>
        <p:nvSpPr>
          <p:cNvPr id="20" name="TextBox 19"/>
          <p:cNvSpPr txBox="1"/>
          <p:nvPr/>
        </p:nvSpPr>
        <p:spPr>
          <a:xfrm>
            <a:off x="5734370" y="5092500"/>
            <a:ext cx="57606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no</a:t>
            </a:r>
            <a:endParaRPr lang="en-IN" dirty="0"/>
          </a:p>
        </p:txBody>
      </p:sp>
      <p:cxnSp>
        <p:nvCxnSpPr>
          <p:cNvPr id="33" name="Straight Arrow Connector 32"/>
          <p:cNvCxnSpPr/>
          <p:nvPr/>
        </p:nvCxnSpPr>
        <p:spPr>
          <a:xfrm flipH="1">
            <a:off x="11062964" y="980728"/>
            <a:ext cx="360040" cy="0"/>
          </a:xfrm>
          <a:prstGeom prst="straightConnector1">
            <a:avLst/>
          </a:prstGeom>
          <a:ln w="635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1773932" y="4797152"/>
            <a:ext cx="57606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no</a:t>
            </a:r>
            <a:endParaRPr lang="en-IN" dirty="0"/>
          </a:p>
        </p:txBody>
      </p:sp>
      <p:cxnSp>
        <p:nvCxnSpPr>
          <p:cNvPr id="51" name="Straight Connector 50"/>
          <p:cNvCxnSpPr/>
          <p:nvPr/>
        </p:nvCxnSpPr>
        <p:spPr>
          <a:xfrm flipH="1">
            <a:off x="5734370" y="5117530"/>
            <a:ext cx="2" cy="669326"/>
          </a:xfrm>
          <a:prstGeom prst="line">
            <a:avLst/>
          </a:prstGeom>
          <a:ln w="63500">
            <a:solidFill>
              <a:srgbClr val="6BB8DD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5717151" y="2636912"/>
            <a:ext cx="0" cy="727677"/>
          </a:xfrm>
          <a:prstGeom prst="line">
            <a:avLst/>
          </a:prstGeom>
          <a:ln w="63500">
            <a:solidFill>
              <a:srgbClr val="A7D96C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11423004" y="941066"/>
            <a:ext cx="0" cy="4216126"/>
          </a:xfrm>
          <a:prstGeom prst="line">
            <a:avLst/>
          </a:prstGeom>
          <a:ln w="63500"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5717151" y="3364589"/>
            <a:ext cx="5705853" cy="0"/>
          </a:xfrm>
          <a:prstGeom prst="straightConnector1">
            <a:avLst/>
          </a:prstGeom>
          <a:ln w="63500">
            <a:solidFill>
              <a:srgbClr val="A7D96C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26</a:t>
            </a:fld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1053852" y="1340768"/>
            <a:ext cx="1296144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200" dirty="0" smtClean="0"/>
              <a:t>POWER BUTTON</a:t>
            </a:r>
            <a:endParaRPr lang="en-IN" sz="1200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5734370" y="5117530"/>
            <a:ext cx="5688634" cy="0"/>
          </a:xfrm>
          <a:prstGeom prst="line">
            <a:avLst/>
          </a:prstGeom>
          <a:ln w="63500">
            <a:solidFill>
              <a:srgbClr val="6DBADE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142084" y="3879456"/>
            <a:ext cx="72008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yes</a:t>
            </a:r>
            <a:endParaRPr lang="en-IN" dirty="0"/>
          </a:p>
        </p:txBody>
      </p:sp>
      <p:sp>
        <p:nvSpPr>
          <p:cNvPr id="36" name="TextBox 35"/>
          <p:cNvSpPr txBox="1"/>
          <p:nvPr/>
        </p:nvSpPr>
        <p:spPr>
          <a:xfrm>
            <a:off x="3646140" y="1844824"/>
            <a:ext cx="72008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yes</a:t>
            </a:r>
            <a:endParaRPr lang="en-IN" dirty="0"/>
          </a:p>
        </p:txBody>
      </p:sp>
      <p:sp>
        <p:nvSpPr>
          <p:cNvPr id="37" name="TextBox 36"/>
          <p:cNvSpPr txBox="1"/>
          <p:nvPr/>
        </p:nvSpPr>
        <p:spPr>
          <a:xfrm>
            <a:off x="5662364" y="2727328"/>
            <a:ext cx="57606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dirty="0" smtClean="0"/>
              <a:t>no</a:t>
            </a:r>
            <a:endParaRPr lang="en-IN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2926060" y="4221088"/>
            <a:ext cx="8496944" cy="72008"/>
          </a:xfrm>
          <a:prstGeom prst="line">
            <a:avLst/>
          </a:prstGeom>
          <a:ln w="63500">
            <a:solidFill>
              <a:srgbClr val="74D39D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118748" y="6167624"/>
            <a:ext cx="1296144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200" dirty="0" smtClean="0"/>
              <a:t>POWER BUTTON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22736442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E3F527-8A48-4963-962F-F7BA741711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E3F527-8A48-4963-962F-F7BA741711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E3F527-8A48-4963-962F-F7BA741711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E3F527-8A48-4963-962F-F7BA741711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">
                                            <p:graphicEl>
                                              <a:dgm id="{BDE3F527-8A48-4963-962F-F7BA741711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E3F527-8A48-4963-962F-F7BA741711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E3F527-8A48-4963-962F-F7BA741711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E3F527-8A48-4963-962F-F7BA741711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E3F527-8A48-4963-962F-F7BA741711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0DD903D-632E-4563-85B5-37941E6A30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0DD903D-632E-4563-85B5-37941E6A30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0DD903D-632E-4563-85B5-37941E6A30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0DD903D-632E-4563-85B5-37941E6A30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">
                                            <p:graphicEl>
                                              <a:dgm id="{60DD903D-632E-4563-85B5-37941E6A30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0DD903D-632E-4563-85B5-37941E6A30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0DD903D-632E-4563-85B5-37941E6A30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0DD903D-632E-4563-85B5-37941E6A30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0DD903D-632E-4563-85B5-37941E6A30C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F3C1AA7-2EE7-4D85-BEDA-A94AC82979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F3C1AA7-2EE7-4D85-BEDA-A94AC82979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F3C1AA7-2EE7-4D85-BEDA-A94AC82979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F3C1AA7-2EE7-4D85-BEDA-A94AC82979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">
                                            <p:graphicEl>
                                              <a:dgm id="{0F3C1AA7-2EE7-4D85-BEDA-A94AC82979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F3C1AA7-2EE7-4D85-BEDA-A94AC82979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F3C1AA7-2EE7-4D85-BEDA-A94AC82979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F3C1AA7-2EE7-4D85-BEDA-A94AC82979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F3C1AA7-2EE7-4D85-BEDA-A94AC82979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F33C958-C959-4B31-847B-A329ABB696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F33C958-C959-4B31-847B-A329ABB696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F33C958-C959-4B31-847B-A329ABB696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F33C958-C959-4B31-847B-A329ABB696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">
                                            <p:graphicEl>
                                              <a:dgm id="{1F33C958-C959-4B31-847B-A329ABB696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F33C958-C959-4B31-847B-A329ABB696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F33C958-C959-4B31-847B-A329ABB696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F33C958-C959-4B31-847B-A329ABB696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F33C958-C959-4B31-847B-A329ABB696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/>
        </p:bldSub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7347" t="22438" r="39485" b="47046"/>
          <a:stretch/>
        </p:blipFill>
        <p:spPr>
          <a:xfrm>
            <a:off x="3574132" y="1628800"/>
            <a:ext cx="5616625" cy="2232248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1917948" y="2780928"/>
            <a:ext cx="2304256" cy="0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89756" y="2276872"/>
            <a:ext cx="2016224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Obstacle Sensor</a:t>
            </a:r>
            <a:endParaRPr lang="en-IN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27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85221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9796" y="404664"/>
            <a:ext cx="38884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0000" dirty="0" smtClean="0">
                <a:solidFill>
                  <a:srgbClr val="FFFF00"/>
                </a:solidFill>
              </a:rPr>
              <a:t>WHY?</a:t>
            </a:r>
            <a:endParaRPr lang="en-IN" sz="10000" dirty="0">
              <a:solidFill>
                <a:srgbClr val="FFFF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158308" y="840487"/>
            <a:ext cx="50405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Emergency Photo </a:t>
            </a:r>
            <a:r>
              <a:rPr lang="en-US" sz="3600" dirty="0" smtClean="0"/>
              <a:t>Service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28</a:t>
            </a:fld>
            <a:endParaRPr lang="en-IN" dirty="0"/>
          </a:p>
        </p:txBody>
      </p:sp>
      <p:pic>
        <p:nvPicPr>
          <p:cNvPr id="1026" name="Picture 2" descr="Thief Vector Art, Icons, and Graphics for Free Downloa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6140" y="2772140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2 MP Safety Net WiFi Mini IP 1080 P HD Night Vision Camera, Rs 2999 /piece  | ID: 22048858788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91" t="7564" r="24364" b="36970"/>
          <a:stretch/>
        </p:blipFill>
        <p:spPr bwMode="auto">
          <a:xfrm>
            <a:off x="6166419" y="3140967"/>
            <a:ext cx="1512169" cy="158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87902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29</a:t>
            </a:fld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3142084" y="2276872"/>
            <a:ext cx="547260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5000" dirty="0">
                <a:solidFill>
                  <a:srgbClr val="FFFF00"/>
                </a:solidFill>
              </a:rPr>
              <a:t>H</a:t>
            </a:r>
            <a:r>
              <a:rPr lang="en-IN" sz="15000" dirty="0" smtClean="0">
                <a:solidFill>
                  <a:srgbClr val="FFFF00"/>
                </a:solidFill>
              </a:rPr>
              <a:t>OW?</a:t>
            </a:r>
            <a:endParaRPr lang="en-IN" sz="15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1130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Components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753344"/>
            <a:ext cx="9144000" cy="4844008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Python-Based Single Board Computer Chip</a:t>
            </a:r>
          </a:p>
          <a:p>
            <a:r>
              <a:rPr lang="en-IN" dirty="0" smtClean="0"/>
              <a:t>Lithium Battery x 3</a:t>
            </a:r>
          </a:p>
          <a:p>
            <a:r>
              <a:rPr lang="en-IN" dirty="0" smtClean="0"/>
              <a:t>Button Switch x 3</a:t>
            </a:r>
          </a:p>
          <a:p>
            <a:r>
              <a:rPr lang="en-IN" dirty="0" smtClean="0"/>
              <a:t>Camera Module</a:t>
            </a:r>
          </a:p>
          <a:p>
            <a:r>
              <a:rPr lang="en-IN" dirty="0" smtClean="0"/>
              <a:t>Earphone capsule</a:t>
            </a:r>
          </a:p>
          <a:p>
            <a:r>
              <a:rPr lang="en-IN" dirty="0" smtClean="0"/>
              <a:t>Ultrasonic Sensor x 2</a:t>
            </a:r>
          </a:p>
          <a:p>
            <a:r>
              <a:rPr lang="en-IN" dirty="0" smtClean="0"/>
              <a:t>Ultrasonic Detector</a:t>
            </a:r>
          </a:p>
          <a:p>
            <a:r>
              <a:rPr lang="en-IN" dirty="0" smtClean="0"/>
              <a:t>Memory Card</a:t>
            </a:r>
          </a:p>
          <a:p>
            <a:r>
              <a:rPr lang="en-IN" dirty="0" smtClean="0"/>
              <a:t>Battery Charging Port</a:t>
            </a:r>
          </a:p>
          <a:p>
            <a:r>
              <a:rPr lang="en-IN" dirty="0" smtClean="0"/>
              <a:t>3D-Printed Polymer Frame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35040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30</a:t>
            </a:fld>
            <a:endParaRPr lang="en-IN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765332021"/>
              </p:ext>
            </p:extLst>
          </p:nvPr>
        </p:nvGraphicFramePr>
        <p:xfrm>
          <a:off x="333772" y="260647"/>
          <a:ext cx="11665296" cy="61401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3070076" y="1844824"/>
            <a:ext cx="0" cy="432048"/>
          </a:xfrm>
          <a:prstGeom prst="straightConnector1">
            <a:avLst/>
          </a:prstGeom>
          <a:ln w="25400">
            <a:solidFill>
              <a:srgbClr val="C3E9FF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070076" y="1844824"/>
            <a:ext cx="2016224" cy="0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086300" y="1844824"/>
            <a:ext cx="4104456" cy="0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49796" y="4437112"/>
            <a:ext cx="144016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600" dirty="0" smtClean="0"/>
              <a:t>POWER BUTTON</a:t>
            </a:r>
            <a:endParaRPr lang="en-IN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5806380" y="2780928"/>
            <a:ext cx="720080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400" dirty="0" smtClean="0"/>
              <a:t>YES</a:t>
            </a:r>
            <a:endParaRPr lang="en-IN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9734873" y="2780928"/>
            <a:ext cx="720080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400" dirty="0" smtClean="0"/>
              <a:t>YES</a:t>
            </a:r>
            <a:endParaRPr lang="en-IN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9190755" y="1844824"/>
            <a:ext cx="720080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400" dirty="0" smtClean="0"/>
              <a:t>NO</a:t>
            </a:r>
            <a:endParaRPr lang="en-IN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5086300" y="1923772"/>
            <a:ext cx="720080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400" dirty="0" smtClean="0"/>
              <a:t>NO</a:t>
            </a:r>
            <a:endParaRPr lang="en-IN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10666414" y="4443323"/>
            <a:ext cx="144016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600" dirty="0" smtClean="0"/>
              <a:t>POWER BUTTON</a:t>
            </a:r>
            <a:endParaRPr lang="en-IN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070077" y="1844824"/>
            <a:ext cx="0" cy="432048"/>
          </a:xfrm>
          <a:prstGeom prst="straightConnector1">
            <a:avLst/>
          </a:prstGeom>
          <a:ln w="25400">
            <a:solidFill>
              <a:srgbClr val="C3E9FF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070077" y="1844824"/>
            <a:ext cx="2016224" cy="0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086301" y="1844824"/>
            <a:ext cx="4104456" cy="0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9190756" y="1844824"/>
            <a:ext cx="720080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400" dirty="0" smtClean="0"/>
              <a:t>NO</a:t>
            </a:r>
            <a:endParaRPr lang="en-IN" sz="1400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5086299" y="1844823"/>
            <a:ext cx="4104456" cy="0"/>
          </a:xfrm>
          <a:prstGeom prst="line">
            <a:avLst/>
          </a:prstGeom>
          <a:ln w="25400">
            <a:solidFill>
              <a:srgbClr val="C3E9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9190754" y="1844823"/>
            <a:ext cx="720080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400" dirty="0" smtClean="0"/>
              <a:t>NO</a:t>
            </a:r>
            <a:endParaRPr lang="en-IN" sz="1400" dirty="0"/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9174597" y="1860516"/>
            <a:ext cx="16157" cy="560372"/>
          </a:xfrm>
          <a:prstGeom prst="straightConnector1">
            <a:avLst/>
          </a:prstGeom>
          <a:ln w="25400">
            <a:solidFill>
              <a:srgbClr val="C3E9FF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086299" y="1860515"/>
            <a:ext cx="8464" cy="560373"/>
          </a:xfrm>
          <a:prstGeom prst="straightConnector1">
            <a:avLst/>
          </a:prstGeom>
          <a:ln w="25400">
            <a:solidFill>
              <a:srgbClr val="C3E9FF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2922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109259F-C03F-4EB2-B3AD-36C97FF8AA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109259F-C03F-4EB2-B3AD-36C97FF8AA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109259F-C03F-4EB2-B3AD-36C97FF8AA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109259F-C03F-4EB2-B3AD-36C97FF8AA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>
                                            <p:graphicEl>
                                              <a:dgm id="{F109259F-C03F-4EB2-B3AD-36C97FF8AA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109259F-C03F-4EB2-B3AD-36C97FF8AA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109259F-C03F-4EB2-B3AD-36C97FF8AA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109259F-C03F-4EB2-B3AD-36C97FF8AA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109259F-C03F-4EB2-B3AD-36C97FF8AA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7A4473E-621D-45AC-B492-82C635390A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7A4473E-621D-45AC-B492-82C635390A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7A4473E-621D-45AC-B492-82C635390A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7A4473E-621D-45AC-B492-82C635390A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graphicEl>
                                              <a:dgm id="{57A4473E-621D-45AC-B492-82C635390A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7A4473E-621D-45AC-B492-82C635390A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7A4473E-621D-45AC-B492-82C635390A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7A4473E-621D-45AC-B492-82C635390A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7A4473E-621D-45AC-B492-82C635390A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8F2559-451F-470F-AEF4-7B87232E2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8F2559-451F-470F-AEF4-7B87232E2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8F2559-451F-470F-AEF4-7B87232E2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8F2559-451F-470F-AEF4-7B87232E2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graphicEl>
                                              <a:dgm id="{028F2559-451F-470F-AEF4-7B87232E2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8F2559-451F-470F-AEF4-7B87232E2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8F2559-451F-470F-AEF4-7B87232E2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8F2559-451F-470F-AEF4-7B87232E2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8F2559-451F-470F-AEF4-7B87232E27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4BE0635-AE39-4EB5-9F0A-9AE7FF399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4BE0635-AE39-4EB5-9F0A-9AE7FF399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4BE0635-AE39-4EB5-9F0A-9AE7FF399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4BE0635-AE39-4EB5-9F0A-9AE7FF399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graphicEl>
                                              <a:dgm id="{B4BE0635-AE39-4EB5-9F0A-9AE7FF399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4BE0635-AE39-4EB5-9F0A-9AE7FF399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4BE0635-AE39-4EB5-9F0A-9AE7FF399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4BE0635-AE39-4EB5-9F0A-9AE7FF399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4BE0635-AE39-4EB5-9F0A-9AE7FF399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81D9DE6-8F93-43CE-AF8C-71A783DF33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81D9DE6-8F93-43CE-AF8C-71A783DF33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81D9DE6-8F93-43CE-AF8C-71A783DF33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81D9DE6-8F93-43CE-AF8C-71A783DF33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graphicEl>
                                              <a:dgm id="{A81D9DE6-8F93-43CE-AF8C-71A783DF33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81D9DE6-8F93-43CE-AF8C-71A783DF33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81D9DE6-8F93-43CE-AF8C-71A783DF33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81D9DE6-8F93-43CE-AF8C-71A783DF33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81D9DE6-8F93-43CE-AF8C-71A783DF33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D79AA4-1BCD-468F-A08B-D950E2E67B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D79AA4-1BCD-468F-A08B-D950E2E67B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D79AA4-1BCD-468F-A08B-D950E2E67B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D79AA4-1BCD-468F-A08B-D950E2E67B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">
                                            <p:graphicEl>
                                              <a:dgm id="{1FD79AA4-1BCD-468F-A08B-D950E2E67B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D79AA4-1BCD-468F-A08B-D950E2E67B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D79AA4-1BCD-468F-A08B-D950E2E67B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D79AA4-1BCD-468F-A08B-D950E2E67B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D79AA4-1BCD-468F-A08B-D950E2E67B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2C31735-BAB4-4F73-A143-0778B327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2C31735-BAB4-4F73-A143-0778B327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2C31735-BAB4-4F73-A143-0778B327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2C31735-BAB4-4F73-A143-0778B327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5">
                                            <p:graphicEl>
                                              <a:dgm id="{D2C31735-BAB4-4F73-A143-0778B327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2C31735-BAB4-4F73-A143-0778B327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2C31735-BAB4-4F73-A143-0778B327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2C31735-BAB4-4F73-A143-0778B32766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2C31735-BAB4-4F73-A143-0778B32766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16D1D6-AD0B-4A66-BC70-3469D6FF4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16D1D6-AD0B-4A66-BC70-3469D6FF4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16D1D6-AD0B-4A66-BC70-3469D6FF4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16D1D6-AD0B-4A66-BC70-3469D6FF4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">
                                            <p:graphicEl>
                                              <a:dgm id="{2B16D1D6-AD0B-4A66-BC70-3469D6FF4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16D1D6-AD0B-4A66-BC70-3469D6FF4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16D1D6-AD0B-4A66-BC70-3469D6FF4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16D1D6-AD0B-4A66-BC70-3469D6FF4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16D1D6-AD0B-4A66-BC70-3469D6FF40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8B662F-8940-4551-A6C3-A83C48BE00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8B662F-8940-4551-A6C3-A83C48BE00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8B662F-8940-4551-A6C3-A83C48BE00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8B662F-8940-4551-A6C3-A83C48BE00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">
                                            <p:graphicEl>
                                              <a:dgm id="{AB8B662F-8940-4551-A6C3-A83C48BE00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8B662F-8940-4551-A6C3-A83C48BE00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8B662F-8940-4551-A6C3-A83C48BE00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8B662F-8940-4551-A6C3-A83C48BE00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8B662F-8940-4551-A6C3-A83C48BE00B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99F8C4-BB11-47AB-9F9C-4AFDA3E55A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99F8C4-BB11-47AB-9F9C-4AFDA3E55A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99F8C4-BB11-47AB-9F9C-4AFDA3E55A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99F8C4-BB11-47AB-9F9C-4AFDA3E55A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">
                                            <p:graphicEl>
                                              <a:dgm id="{B399F8C4-BB11-47AB-9F9C-4AFDA3E55A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99F8C4-BB11-47AB-9F9C-4AFDA3E55A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99F8C4-BB11-47AB-9F9C-4AFDA3E55A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99F8C4-BB11-47AB-9F9C-4AFDA3E55A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399F8C4-BB11-47AB-9F9C-4AFDA3E55A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B9E579D-D3AB-4641-A746-3C74DD366F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B9E579D-D3AB-4641-A746-3C74DD366F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B9E579D-D3AB-4641-A746-3C74DD366F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B9E579D-D3AB-4641-A746-3C74DD366F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5">
                                            <p:graphicEl>
                                              <a:dgm id="{7B9E579D-D3AB-4641-A746-3C74DD366F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B9E579D-D3AB-4641-A746-3C74DD366F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B9E579D-D3AB-4641-A746-3C74DD366F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B9E579D-D3AB-4641-A746-3C74DD366F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B9E579D-D3AB-4641-A746-3C74DD366FD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P spid="25" grpId="0"/>
      <p:bldP spid="2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31</a:t>
            </a:fld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413892" y="1412776"/>
            <a:ext cx="859102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#FOR CAPTURING EMERGENCY PIC AND SAVING</a:t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import time</a:t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emergencypic = cv2.videocapture(0)</a:t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a = 0</a:t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while True :</a:t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a = a +1</a:t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check , frame = emergencypic.read()</a:t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cv2.waitKey(0)</a:t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frame.png("emergency pic")</a:t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if key == ord("EMERGENCY BUTTON")  </a:t>
            </a:r>
            <a:r>
              <a:rPr lang="en-IN" dirty="0" smtClean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</a:t>
            </a: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THE SECOND RED BUTTON</a:t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6300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2882" t="22438" r="37271" b="47046"/>
          <a:stretch/>
        </p:blipFill>
        <p:spPr>
          <a:xfrm>
            <a:off x="2277988" y="1556792"/>
            <a:ext cx="7525999" cy="324036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7174532" y="2852936"/>
            <a:ext cx="3240360" cy="0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414892" y="2708920"/>
            <a:ext cx="1656184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Emergency Button</a:t>
            </a:r>
            <a:endParaRPr lang="en-IN" sz="24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4294212" y="1268760"/>
            <a:ext cx="0" cy="792088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718148" y="620688"/>
            <a:ext cx="1296144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Camera</a:t>
            </a:r>
            <a:endParaRPr lang="en-IN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32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875595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9796" y="404664"/>
            <a:ext cx="38884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0000" dirty="0" smtClean="0">
                <a:solidFill>
                  <a:srgbClr val="FFFF00"/>
                </a:solidFill>
              </a:rPr>
              <a:t>WHY?</a:t>
            </a:r>
            <a:endParaRPr lang="en-IN" sz="10000" dirty="0">
              <a:solidFill>
                <a:srgbClr val="FFFF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158308" y="840487"/>
            <a:ext cx="50405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Audio </a:t>
            </a:r>
            <a:r>
              <a:rPr lang="en-US" sz="3600" dirty="0" smtClean="0"/>
              <a:t>Assistance</a:t>
            </a:r>
            <a:endParaRPr lang="en-US" sz="3600" dirty="0"/>
          </a:p>
        </p:txBody>
      </p:sp>
      <p:pic>
        <p:nvPicPr>
          <p:cNvPr id="3074" name="Picture 2" descr="Pin on Low Vision- Blin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895" y="3973438"/>
            <a:ext cx="1425798" cy="153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66,189 Ear Illustrations &amp; Clip Art - iStock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176" y="3645024"/>
            <a:ext cx="969809" cy="96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244,814 Touch Stock Vector Illustration and Royalty Free Touch Clipar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176" y="4861718"/>
            <a:ext cx="972890" cy="972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Earth Globe Black And White Clip Art, PNG, 796x800px, Earth, Area, Artwork,  Black, Black And Whit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8468" y="3645024"/>
            <a:ext cx="2244324" cy="2189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 flipV="1">
            <a:off x="2488186" y="4014636"/>
            <a:ext cx="1462471" cy="609888"/>
          </a:xfrm>
          <a:prstGeom prst="straightConnector1">
            <a:avLst/>
          </a:prstGeom>
          <a:ln w="25400"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488186" y="4739816"/>
            <a:ext cx="1462471" cy="489384"/>
          </a:xfrm>
          <a:prstGeom prst="straightConnector1">
            <a:avLst/>
          </a:prstGeom>
          <a:ln w="25400"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158308" y="3973438"/>
            <a:ext cx="1224136" cy="0"/>
          </a:xfrm>
          <a:prstGeom prst="straightConnector1">
            <a:avLst/>
          </a:prstGeom>
          <a:ln w="25400"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158308" y="5348163"/>
            <a:ext cx="1224136" cy="0"/>
          </a:xfrm>
          <a:prstGeom prst="straightConnector1">
            <a:avLst/>
          </a:prstGeom>
          <a:ln w="25400"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Multiply 13"/>
          <p:cNvSpPr/>
          <p:nvPr/>
        </p:nvSpPr>
        <p:spPr>
          <a:xfrm>
            <a:off x="3314946" y="4382917"/>
            <a:ext cx="2368268" cy="1879650"/>
          </a:xfrm>
          <a:prstGeom prst="mathMultiply">
            <a:avLst/>
          </a:prstGeom>
          <a:solidFill>
            <a:srgbClr val="FF0000"/>
          </a:solidFill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33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670997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34</a:t>
            </a:fld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3142084" y="2276872"/>
            <a:ext cx="547260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5000" dirty="0">
                <a:solidFill>
                  <a:srgbClr val="FFFF00"/>
                </a:solidFill>
              </a:rPr>
              <a:t>H</a:t>
            </a:r>
            <a:r>
              <a:rPr lang="en-IN" sz="15000" dirty="0" smtClean="0">
                <a:solidFill>
                  <a:srgbClr val="FFFF00"/>
                </a:solidFill>
              </a:rPr>
              <a:t>OW?</a:t>
            </a:r>
            <a:endParaRPr lang="en-IN" sz="15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670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35</a:t>
            </a:fld>
            <a:endParaRPr lang="en-IN" dirty="0"/>
          </a:p>
        </p:txBody>
      </p:sp>
      <p:sp>
        <p:nvSpPr>
          <p:cNvPr id="2" name="Rectangle 1"/>
          <p:cNvSpPr/>
          <p:nvPr/>
        </p:nvSpPr>
        <p:spPr>
          <a:xfrm>
            <a:off x="1485900" y="2780928"/>
            <a:ext cx="8820474" cy="1440160"/>
          </a:xfrm>
          <a:prstGeom prst="rect">
            <a:avLst/>
          </a:prstGeom>
          <a:noFill/>
          <a:ln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 smtClean="0">
                <a:ln>
                  <a:solidFill>
                    <a:schemeClr val="tx1"/>
                  </a:solidFill>
                </a:ln>
                <a:noFill/>
              </a:rPr>
              <a:t>Using  ”pyttsx3”  </a:t>
            </a:r>
            <a:r>
              <a:rPr lang="en-IN" dirty="0">
                <a:ln>
                  <a:solidFill>
                    <a:schemeClr val="tx1"/>
                  </a:solidFill>
                </a:ln>
                <a:noFill/>
              </a:rPr>
              <a:t>library module in python , the text read or pre written are converted to speech and dictated via the earphone capsule</a:t>
            </a:r>
          </a:p>
        </p:txBody>
      </p:sp>
    </p:spTree>
    <p:extLst>
      <p:ext uri="{BB962C8B-B14F-4D97-AF65-F5344CB8AC3E}">
        <p14:creationId xmlns:p14="http://schemas.microsoft.com/office/powerpoint/2010/main" val="6823555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6756" t="27359" r="45019" b="53938"/>
          <a:stretch/>
        </p:blipFill>
        <p:spPr>
          <a:xfrm>
            <a:off x="3502124" y="2492896"/>
            <a:ext cx="5544617" cy="2065641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5734372" y="3861048"/>
            <a:ext cx="3744416" cy="0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550796" y="3717032"/>
            <a:ext cx="1944216" cy="43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Earphone</a:t>
            </a:r>
            <a:endParaRPr lang="en-IN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36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00764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37</a:t>
            </a:fld>
            <a:endParaRPr lang="en-IN" dirty="0"/>
          </a:p>
        </p:txBody>
      </p:sp>
      <p:pic>
        <p:nvPicPr>
          <p:cNvPr id="3" name="Untitl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772" y="274218"/>
            <a:ext cx="11521280" cy="626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0372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38</a:t>
            </a:fld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477788" y="332656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4000" dirty="0" smtClean="0">
                <a:solidFill>
                  <a:srgbClr val="FFFF00"/>
                </a:solidFill>
              </a:rPr>
              <a:t>WHAT MAKES THIS SPECIAL?</a:t>
            </a:r>
            <a:endParaRPr lang="en-IN" sz="4000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7788" y="1198259"/>
            <a:ext cx="10873208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IN" sz="2400" dirty="0" smtClean="0"/>
              <a:t>Stand Alone device, no internet required, can be </a:t>
            </a:r>
            <a:r>
              <a:rPr lang="en-IN" sz="2400" dirty="0" smtClean="0"/>
              <a:t>used </a:t>
            </a:r>
            <a:r>
              <a:rPr lang="en-IN" sz="2400" dirty="0" smtClean="0"/>
              <a:t>anywhere on earth</a:t>
            </a:r>
          </a:p>
          <a:p>
            <a:pPr>
              <a:lnSpc>
                <a:spcPct val="90000"/>
              </a:lnSpc>
            </a:pPr>
            <a:endParaRPr lang="en-IN" sz="2400" dirty="0" smtClean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IN" sz="2400" dirty="0" smtClean="0"/>
              <a:t>Battery in every hour gap, user will be informed about charge left</a:t>
            </a:r>
          </a:p>
          <a:p>
            <a:pPr>
              <a:lnSpc>
                <a:spcPct val="90000"/>
              </a:lnSpc>
            </a:pPr>
            <a:endParaRPr lang="en-IN" sz="2400" dirty="0" smtClean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IN" sz="2400" dirty="0" smtClean="0"/>
              <a:t>There is also an option to warn when the charge of the device falls below 25% every 15min.</a:t>
            </a:r>
          </a:p>
          <a:p>
            <a:pPr>
              <a:lnSpc>
                <a:spcPct val="90000"/>
              </a:lnSpc>
            </a:pPr>
            <a:endParaRPr lang="en-IN" sz="2400" dirty="0" smtClean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IN" sz="2400" dirty="0" smtClean="0"/>
              <a:t>Wi-Fi and Bluetooth are High-Charge consuming, so we are avoiding them to increase battery life.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1250010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39</a:t>
            </a:fld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477788" y="404664"/>
            <a:ext cx="1080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4000" dirty="0" smtClean="0">
                <a:solidFill>
                  <a:srgbClr val="FFFF00"/>
                </a:solidFill>
              </a:rPr>
              <a:t>Why this conventional shape?</a:t>
            </a:r>
            <a:endParaRPr lang="en-IN" sz="4000" dirty="0">
              <a:solidFill>
                <a:srgbClr val="FFFF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7788" y="2132856"/>
            <a:ext cx="11017224" cy="2751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IN" sz="2400" dirty="0" smtClean="0"/>
              <a:t>Dimensions : 15cm*15cm*5cm</a:t>
            </a:r>
          </a:p>
          <a:p>
            <a:pPr>
              <a:lnSpc>
                <a:spcPct val="90000"/>
              </a:lnSpc>
            </a:pPr>
            <a:endParaRPr lang="en-IN" sz="2400" dirty="0" smtClean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IN" sz="2400" dirty="0" smtClean="0"/>
              <a:t>weight </a:t>
            </a:r>
            <a:r>
              <a:rPr lang="en-IN" sz="2400" dirty="0"/>
              <a:t>equally </a:t>
            </a:r>
            <a:r>
              <a:rPr lang="en-IN" sz="2400" dirty="0" smtClean="0"/>
              <a:t>balanced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IN" sz="2400" dirty="0" smtClean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battery case exposed but covered so to replace battery with charged spare if </a:t>
            </a:r>
            <a:r>
              <a:rPr lang="en-US" sz="2400" dirty="0" smtClean="0"/>
              <a:t>couldn't </a:t>
            </a:r>
            <a:r>
              <a:rPr lang="en-US" sz="2400" dirty="0"/>
              <a:t>be charged on </a:t>
            </a:r>
            <a:r>
              <a:rPr lang="en-US" sz="2400" dirty="0" smtClean="0"/>
              <a:t>time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2400" dirty="0" smtClean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keeping front lens unoccupied so as to prevent complete strain on facial muscles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4483592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66220" y="1039908"/>
            <a:ext cx="828092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/>
              <a:t>Self-Recognizing </a:t>
            </a:r>
            <a:r>
              <a:rPr lang="en-US" sz="2400" dirty="0"/>
              <a:t>Virtual Braille Script (Text to Speech)</a:t>
            </a:r>
          </a:p>
          <a:p>
            <a:pPr>
              <a:lnSpc>
                <a:spcPct val="90000"/>
              </a:lnSpc>
            </a:pPr>
            <a:endParaRPr lang="en-IN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05780" y="692696"/>
            <a:ext cx="38164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0000" b="1" dirty="0" smtClean="0">
                <a:solidFill>
                  <a:srgbClr val="FFFF00"/>
                </a:solidFill>
              </a:rPr>
              <a:t>WHY?</a:t>
            </a:r>
            <a:endParaRPr lang="en-IN" sz="10000" b="1" dirty="0">
              <a:solidFill>
                <a:srgbClr val="FFFF00"/>
              </a:solidFill>
            </a:endParaRPr>
          </a:p>
        </p:txBody>
      </p:sp>
      <p:pic>
        <p:nvPicPr>
          <p:cNvPr id="1026" name="Picture 2" descr="Braille in Public Buildings | Carolyn's Braille Servic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246" y="2852936"/>
            <a:ext cx="3079372" cy="243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MS Marketing with QR Codes | Tatan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772" y="2695236"/>
            <a:ext cx="2520280" cy="2599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3675643" y="2967335"/>
            <a:ext cx="4837542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GO </a:t>
            </a:r>
          </a:p>
          <a:p>
            <a:r>
              <a:rPr lang="en-US" sz="54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CONTACTLESS</a:t>
            </a:r>
            <a:endParaRPr lang="en-US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77486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40</a:t>
            </a:fld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341884" y="692696"/>
            <a:ext cx="892899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References</a:t>
            </a:r>
            <a:endParaRPr lang="en-IN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197868" y="1700808"/>
            <a:ext cx="92170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l-NL" sz="2400" dirty="0" smtClean="0">
                <a:hlinkClick r:id="rId2"/>
              </a:rPr>
              <a:t>https</a:t>
            </a:r>
            <a:r>
              <a:rPr lang="nl-NL" sz="2400" dirty="0">
                <a:hlinkClick r:id="rId2"/>
              </a:rPr>
              <a:t>://</a:t>
            </a:r>
            <a:r>
              <a:rPr lang="nl-NL" sz="2400" dirty="0" smtClean="0">
                <a:hlinkClick r:id="rId2"/>
              </a:rPr>
              <a:t>www.youtube.com/watch?v=KZBVjgwhlXY&amp;list=PLzgdk6MxkxrLHQdy-lGeaxFArIz7SvHIf&amp;index=1&amp;t=232s</a:t>
            </a:r>
            <a:endParaRPr lang="nl-NL" sz="2400" dirty="0" smtClean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l-NL" sz="2400" dirty="0" smtClean="0">
                <a:hlinkClick r:id="rId3"/>
              </a:rPr>
              <a:t>https</a:t>
            </a:r>
            <a:r>
              <a:rPr lang="nl-NL" sz="2400" dirty="0">
                <a:hlinkClick r:id="rId3"/>
              </a:rPr>
              <a:t>://</a:t>
            </a:r>
            <a:r>
              <a:rPr lang="nl-NL" sz="2400" dirty="0" smtClean="0">
                <a:hlinkClick r:id="rId3"/>
              </a:rPr>
              <a:t>www.youtube.com/watch?v=atH0RJN-ODs&amp;list=PLzgdk6MxkxrLHQdy-lGeaxFArIz7SvHIf&amp;index=2</a:t>
            </a:r>
            <a:endParaRPr lang="nl-NL" sz="2400" dirty="0" smtClean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l-NL" sz="2400" dirty="0" smtClean="0">
                <a:hlinkClick r:id="rId4"/>
              </a:rPr>
              <a:t>https</a:t>
            </a:r>
            <a:r>
              <a:rPr lang="nl-NL" sz="2400" dirty="0">
                <a:hlinkClick r:id="rId4"/>
              </a:rPr>
              <a:t>://</a:t>
            </a:r>
            <a:r>
              <a:rPr lang="nl-NL" sz="2400" dirty="0" smtClean="0">
                <a:hlinkClick r:id="rId4"/>
              </a:rPr>
              <a:t>www.youtube.com/watch?v=cP93Uw0wVyE&amp;list=PLzgdk6MxkxrLHQdy-lGeaxFArIz7SvHIf&amp;index=3</a:t>
            </a:r>
            <a:endParaRPr lang="nl-NL" sz="2400" dirty="0" smtClean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l-NL" sz="2400" dirty="0" smtClean="0">
                <a:hlinkClick r:id="rId5"/>
              </a:rPr>
              <a:t>https</a:t>
            </a:r>
            <a:r>
              <a:rPr lang="nl-NL" sz="2400" dirty="0">
                <a:hlinkClick r:id="rId5"/>
              </a:rPr>
              <a:t>://</a:t>
            </a:r>
            <a:r>
              <a:rPr lang="nl-NL" sz="2400" dirty="0" smtClean="0">
                <a:hlinkClick r:id="rId5"/>
              </a:rPr>
              <a:t>www.youtube.com/watch?v=d3DJqucOq4g&amp;list=PLzgdk6MxkxrLHQdy-lGeaxFArIz7SvHIf&amp;index=4&amp;t=956s</a:t>
            </a:r>
            <a:endParaRPr lang="nl-NL" sz="2400" dirty="0" smtClean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l-NL" sz="2400" dirty="0" smtClean="0">
                <a:hlinkClick r:id="rId6"/>
              </a:rPr>
              <a:t>https</a:t>
            </a:r>
            <a:r>
              <a:rPr lang="nl-NL" sz="2400" dirty="0">
                <a:hlinkClick r:id="rId6"/>
              </a:rPr>
              <a:t>://www.youtube.com/watch?v=-</a:t>
            </a:r>
            <a:r>
              <a:rPr lang="nl-NL" sz="2400" dirty="0" smtClean="0">
                <a:hlinkClick r:id="rId6"/>
              </a:rPr>
              <a:t>nHncxpN_Qc</a:t>
            </a:r>
            <a:endParaRPr lang="nl-NL" sz="2400" dirty="0" smtClean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l-NL" sz="2400" dirty="0" smtClean="0"/>
              <a:t> </a:t>
            </a:r>
            <a:r>
              <a:rPr lang="nl-NL" sz="2400" dirty="0">
                <a:hlinkClick r:id="rId7"/>
              </a:rPr>
              <a:t>https://</a:t>
            </a:r>
            <a:r>
              <a:rPr lang="nl-NL" sz="2400" dirty="0" smtClean="0">
                <a:hlinkClick r:id="rId7"/>
              </a:rPr>
              <a:t>www.youtube.com/watch?v=01sAkU_NvOY</a:t>
            </a:r>
            <a:endParaRPr lang="nl-NL" sz="2400" dirty="0" smtClean="0"/>
          </a:p>
        </p:txBody>
      </p:sp>
    </p:spTree>
    <p:extLst>
      <p:ext uri="{BB962C8B-B14F-4D97-AF65-F5344CB8AC3E}">
        <p14:creationId xmlns:p14="http://schemas.microsoft.com/office/powerpoint/2010/main" val="13645992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22604" y="5301208"/>
            <a:ext cx="3384376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4800" dirty="0" smtClean="0"/>
              <a:t>THANK YOU</a:t>
            </a:r>
            <a:endParaRPr lang="en-IN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41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01403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5</a:t>
            </a:fld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3142084" y="2276872"/>
            <a:ext cx="547260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5000" dirty="0">
                <a:solidFill>
                  <a:srgbClr val="FFFF00"/>
                </a:solidFill>
              </a:rPr>
              <a:t>H</a:t>
            </a:r>
            <a:r>
              <a:rPr lang="en-IN" sz="15000" dirty="0" smtClean="0">
                <a:solidFill>
                  <a:srgbClr val="FFFF00"/>
                </a:solidFill>
              </a:rPr>
              <a:t>OW?</a:t>
            </a:r>
            <a:endParaRPr lang="en-IN" sz="15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71697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429571871"/>
              </p:ext>
            </p:extLst>
          </p:nvPr>
        </p:nvGraphicFramePr>
        <p:xfrm>
          <a:off x="261764" y="116632"/>
          <a:ext cx="11377264" cy="6624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9982844" y="1484784"/>
            <a:ext cx="72008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yes</a:t>
            </a:r>
            <a:endParaRPr lang="en-IN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7678588" y="5229200"/>
            <a:ext cx="72008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yes</a:t>
            </a:r>
            <a:endParaRPr lang="en-IN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5734372" y="5013176"/>
            <a:ext cx="576064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no</a:t>
            </a:r>
            <a:endParaRPr lang="en-IN" sz="2400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6022404" y="269927"/>
            <a:ext cx="7970" cy="320378"/>
          </a:xfrm>
          <a:prstGeom prst="straightConnector1">
            <a:avLst/>
          </a:prstGeom>
          <a:ln w="635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22404" y="278448"/>
            <a:ext cx="3888432" cy="0"/>
          </a:xfrm>
          <a:prstGeom prst="line">
            <a:avLst/>
          </a:prstGeom>
          <a:ln w="63500"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9910836" y="269927"/>
            <a:ext cx="576064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no</a:t>
            </a:r>
            <a:endParaRPr lang="en-IN" sz="2400" dirty="0"/>
          </a:p>
        </p:txBody>
      </p:sp>
      <p:cxnSp>
        <p:nvCxnSpPr>
          <p:cNvPr id="51" name="Straight Connector 50"/>
          <p:cNvCxnSpPr/>
          <p:nvPr/>
        </p:nvCxnSpPr>
        <p:spPr>
          <a:xfrm>
            <a:off x="9910836" y="260648"/>
            <a:ext cx="0" cy="320378"/>
          </a:xfrm>
          <a:prstGeom prst="line">
            <a:avLst/>
          </a:prstGeom>
          <a:ln w="63500"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5734372" y="5013176"/>
            <a:ext cx="0" cy="432000"/>
          </a:xfrm>
          <a:prstGeom prst="line">
            <a:avLst/>
          </a:prstGeom>
          <a:ln w="63500"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734372" y="5013176"/>
            <a:ext cx="5688632" cy="0"/>
          </a:xfrm>
          <a:prstGeom prst="line">
            <a:avLst/>
          </a:prstGeom>
          <a:ln w="63500"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11423004" y="980728"/>
            <a:ext cx="0" cy="4032448"/>
          </a:xfrm>
          <a:prstGeom prst="line">
            <a:avLst/>
          </a:prstGeom>
          <a:ln w="63500"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H="1">
            <a:off x="10918948" y="980728"/>
            <a:ext cx="504056" cy="0"/>
          </a:xfrm>
          <a:prstGeom prst="straightConnector1">
            <a:avLst/>
          </a:prstGeom>
          <a:ln w="635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Slide Number Placeholder 6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6</a:t>
            </a:fld>
            <a:endParaRPr lang="en-IN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6022404" y="261406"/>
            <a:ext cx="7970" cy="320378"/>
          </a:xfrm>
          <a:prstGeom prst="straightConnector1">
            <a:avLst/>
          </a:prstGeom>
          <a:ln w="635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022404" y="269927"/>
            <a:ext cx="3888432" cy="0"/>
          </a:xfrm>
          <a:prstGeom prst="line">
            <a:avLst/>
          </a:prstGeom>
          <a:ln w="63500"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0214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E997677-DD8A-4B15-ABB8-A6DB3C57BD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C43DE2C-446D-42B7-A162-5D983F1121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B6BDD9-A2E2-4CBD-AA89-38B3729596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FC72FE-D49A-4936-B534-B1DD55A038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CC368-6CEA-46A4-AD88-1BFDC10BEDB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4802C86-12CA-4B8E-A259-94EFABB85A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49942-0FEA-4954-A420-44529EB7E9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89998B9-A13E-40B5-82AB-6F6FBA9A11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5C82B9-270C-4897-ABFC-417E288EE3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0498A0-6E78-4A73-ACB7-3453ABC8F9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4D363C0-EAF5-4380-BDE7-A4FD4A66E4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541BBD-E950-40C5-91FD-474865005D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6AB19D4-9033-4FBC-AEB7-F277FB52F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6AB19D4-9033-4FBC-AEB7-F277FB52F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6AB19D4-9033-4FBC-AEB7-F277FB52F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6AB19D4-9033-4FBC-AEB7-F277FB52F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">
                                            <p:graphicEl>
                                              <a:dgm id="{B6AB19D4-9033-4FBC-AEB7-F277FB52F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6AB19D4-9033-4FBC-AEB7-F277FB52F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6AB19D4-9033-4FBC-AEB7-F277FB52F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6AB19D4-9033-4FBC-AEB7-F277FB52F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6AB19D4-9033-4FBC-AEB7-F277FB52F7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BC7F63-62B3-42A0-A894-97FBB0CAE5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BC7F63-62B3-42A0-A894-97FBB0CAE5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BC7F63-62B3-42A0-A894-97FBB0CAE5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BC7F63-62B3-42A0-A894-97FBB0CAE5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">
                                            <p:graphicEl>
                                              <a:dgm id="{EBBC7F63-62B3-42A0-A894-97FBB0CAE5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BC7F63-62B3-42A0-A894-97FBB0CAE5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BC7F63-62B3-42A0-A894-97FBB0CAE5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BC7F63-62B3-42A0-A894-97FBB0CAE5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BC7F63-62B3-42A0-A894-97FBB0CAE5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D0FC8D4-FC03-4F90-B20F-B62DC29F8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7796D48-1DE5-4523-BA9F-809CA1669E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D3E1E-029D-486E-9CD8-9185817A73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Dgm/>
        </p:bldSub>
      </p:bldGraphic>
      <p:bldP spid="4" grpId="0"/>
      <p:bldP spid="5" grpId="0"/>
      <p:bldP spid="20" grpId="0"/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7</a:t>
            </a:fld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917948" y="44624"/>
            <a:ext cx="8496944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#READING AND UNDERSTANDING QR CODE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import cv2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from pyzbar.pyzbar import decode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capture = cv2.videocapture(0)  #DEFAULT CAMERA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while True: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_, instantpic = capture.read()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decodeddata = decode(instantpic)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NETDATA = decodeddata[0][0] #FOR ACCESING THE TEXT PART ONLY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cv2.imshow("qr",instantpic)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key = cv2.waitKey(5)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if key == ord(POWER HANDLE): #FIRST RED SWITCH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       break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#to read out </a:t>
            </a:r>
            <a:r>
              <a:rPr lang="en-IN" sz="1600" dirty="0" smtClean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text</a:t>
            </a: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from _tkinter import *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import pyttsx3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engine = pyttsx3.init()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engine.say(NETDATA)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/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engine.runAndWait()</a:t>
            </a:r>
            <a:br>
              <a:rPr lang="en-IN" sz="1600" dirty="0">
                <a:solidFill>
                  <a:srgbClr val="A9B7C6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</a:b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2326192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8969" t="25391" r="33397" b="46063"/>
          <a:stretch/>
        </p:blipFill>
        <p:spPr>
          <a:xfrm>
            <a:off x="2566020" y="332656"/>
            <a:ext cx="6922702" cy="295232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6238428" y="1808820"/>
            <a:ext cx="720080" cy="1188132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958508" y="2981799"/>
            <a:ext cx="2304256" cy="0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488722" y="2826136"/>
            <a:ext cx="194421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Camera</a:t>
            </a:r>
            <a:endParaRPr lang="en-IN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26756" t="27359" r="45019" b="53938"/>
          <a:stretch/>
        </p:blipFill>
        <p:spPr>
          <a:xfrm>
            <a:off x="3938361" y="4344779"/>
            <a:ext cx="5544617" cy="2065641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8686700" y="4941168"/>
            <a:ext cx="1152128" cy="0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838828" y="4725144"/>
            <a:ext cx="1368152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Power Handle</a:t>
            </a:r>
            <a:endParaRPr lang="en-IN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6238428" y="5661248"/>
            <a:ext cx="3456384" cy="0"/>
          </a:xfrm>
          <a:prstGeom prst="straightConnector1">
            <a:avLst/>
          </a:prstGeom>
          <a:ln w="254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715973" y="5531982"/>
            <a:ext cx="1525368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dirty="0" smtClean="0"/>
              <a:t>Earphone</a:t>
            </a:r>
            <a:endParaRPr lang="en-IN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0367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9796" y="404664"/>
            <a:ext cx="38884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10000" dirty="0" smtClean="0">
                <a:solidFill>
                  <a:srgbClr val="FFFF00"/>
                </a:solidFill>
              </a:rPr>
              <a:t>WHY?</a:t>
            </a:r>
            <a:endParaRPr lang="en-IN" sz="10000" dirty="0">
              <a:solidFill>
                <a:srgbClr val="FFFF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158308" y="840487"/>
            <a:ext cx="50405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Face-Mask Recognition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164" y="2348880"/>
            <a:ext cx="4849155" cy="323277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IN" smtClean="0"/>
              <a:t>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43120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solidFill>
            <a:srgbClr val="C3E9FF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2421</TotalTime>
  <Words>668</Words>
  <Application>Microsoft Office PowerPoint</Application>
  <PresentationFormat>Custom</PresentationFormat>
  <Paragraphs>221</Paragraphs>
  <Slides>41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Calibri</vt:lpstr>
      <vt:lpstr>Consolas</vt:lpstr>
      <vt:lpstr>Corbel</vt:lpstr>
      <vt:lpstr>Courier New</vt:lpstr>
      <vt:lpstr>Times New Roman</vt:lpstr>
      <vt:lpstr>Wingdings</vt:lpstr>
      <vt:lpstr>Chalkboard 16x9</vt:lpstr>
      <vt:lpstr>Advanced Specs For Visually Challenged</vt:lpstr>
      <vt:lpstr>Features</vt:lpstr>
      <vt:lpstr>Components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ashwin bose</dc:creator>
  <cp:lastModifiedBy>ashwin bose</cp:lastModifiedBy>
  <cp:revision>104</cp:revision>
  <dcterms:created xsi:type="dcterms:W3CDTF">2021-05-08T18:03:55Z</dcterms:created>
  <dcterms:modified xsi:type="dcterms:W3CDTF">2021-06-06T08:24:50Z</dcterms:modified>
</cp:coreProperties>
</file>

<file path=docProps/thumbnail.jpeg>
</file>